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67" r:id="rId3"/>
    <p:sldId id="268" r:id="rId4"/>
    <p:sldId id="270" r:id="rId5"/>
    <p:sldId id="271" r:id="rId6"/>
    <p:sldId id="272" r:id="rId7"/>
    <p:sldId id="273" r:id="rId8"/>
    <p:sldId id="274" r:id="rId9"/>
  </p:sldIdLst>
  <p:sldSz cx="9601200" cy="12801600" type="A3"/>
  <p:notesSz cx="6858000" cy="9144000"/>
  <p:defaultTextStyle>
    <a:defPPr>
      <a:defRPr lang="ja-JP"/>
    </a:defPPr>
    <a:lvl1pPr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1pPr>
    <a:lvl2pPr marL="609600" indent="-152400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2pPr>
    <a:lvl3pPr marL="1220788" indent="-306388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3pPr>
    <a:lvl4pPr marL="1831975" indent="-460375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4pPr>
    <a:lvl5pPr marL="2443163" indent="-614363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032">
          <p15:clr>
            <a:srgbClr val="A4A3A4"/>
          </p15:clr>
        </p15:guide>
        <p15:guide id="2" pos="302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5796" autoAdjust="0"/>
    <p:restoredTop sz="97217" autoAdjust="0"/>
  </p:normalViewPr>
  <p:slideViewPr>
    <p:cSldViewPr>
      <p:cViewPr varScale="1">
        <p:scale>
          <a:sx n="60" d="100"/>
          <a:sy n="60" d="100"/>
        </p:scale>
        <p:origin x="3696" y="108"/>
      </p:cViewPr>
      <p:guideLst>
        <p:guide orient="horz" pos="4032"/>
        <p:guide pos="302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60120" y="2982597"/>
            <a:ext cx="10881360" cy="205803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920240" y="5440680"/>
            <a:ext cx="8961120" cy="24536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109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219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328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438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547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657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766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876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9524702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7625928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281160" y="384495"/>
            <a:ext cx="2880360" cy="819213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40080" y="384495"/>
            <a:ext cx="8427720" cy="819213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4159807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4020688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11239" y="6169662"/>
            <a:ext cx="10881360" cy="1906905"/>
          </a:xfrm>
        </p:spPr>
        <p:txBody>
          <a:bodyPr anchor="t"/>
          <a:lstStyle>
            <a:lvl1pPr algn="l">
              <a:defRPr sz="53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11239" y="4069399"/>
            <a:ext cx="10881360" cy="2100262"/>
          </a:xfrm>
        </p:spPr>
        <p:txBody>
          <a:bodyPr anchor="b"/>
          <a:lstStyle>
            <a:lvl1pPr marL="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1pPr>
            <a:lvl2pPr marL="610956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221913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3pPr>
            <a:lvl4pPr marL="1832869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44382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3054782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665738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427669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887651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1301481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40080" y="2240282"/>
            <a:ext cx="5654040" cy="633634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507480" y="2240282"/>
            <a:ext cx="5654040" cy="633634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7848004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40080" y="2149158"/>
            <a:ext cx="5656263" cy="89566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10956" indent="0">
              <a:buNone/>
              <a:defRPr sz="2700" b="1"/>
            </a:lvl2pPr>
            <a:lvl3pPr marL="1221913" indent="0">
              <a:buNone/>
              <a:defRPr sz="2400" b="1"/>
            </a:lvl3pPr>
            <a:lvl4pPr marL="1832869" indent="0">
              <a:buNone/>
              <a:defRPr sz="2100" b="1"/>
            </a:lvl4pPr>
            <a:lvl5pPr marL="2443825" indent="0">
              <a:buNone/>
              <a:defRPr sz="2100" b="1"/>
            </a:lvl5pPr>
            <a:lvl6pPr marL="3054782" indent="0">
              <a:buNone/>
              <a:defRPr sz="2100" b="1"/>
            </a:lvl6pPr>
            <a:lvl7pPr marL="3665738" indent="0">
              <a:buNone/>
              <a:defRPr sz="2100" b="1"/>
            </a:lvl7pPr>
            <a:lvl8pPr marL="4276695" indent="0">
              <a:buNone/>
              <a:defRPr sz="2100" b="1"/>
            </a:lvl8pPr>
            <a:lvl9pPr marL="4887651" indent="0">
              <a:buNone/>
              <a:defRPr sz="21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40080" y="3044825"/>
            <a:ext cx="5656263" cy="5531803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4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503036" y="2149158"/>
            <a:ext cx="5658486" cy="89566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10956" indent="0">
              <a:buNone/>
              <a:defRPr sz="2700" b="1"/>
            </a:lvl2pPr>
            <a:lvl3pPr marL="1221913" indent="0">
              <a:buNone/>
              <a:defRPr sz="2400" b="1"/>
            </a:lvl3pPr>
            <a:lvl4pPr marL="1832869" indent="0">
              <a:buNone/>
              <a:defRPr sz="2100" b="1"/>
            </a:lvl4pPr>
            <a:lvl5pPr marL="2443825" indent="0">
              <a:buNone/>
              <a:defRPr sz="2100" b="1"/>
            </a:lvl5pPr>
            <a:lvl6pPr marL="3054782" indent="0">
              <a:buNone/>
              <a:defRPr sz="2100" b="1"/>
            </a:lvl6pPr>
            <a:lvl7pPr marL="3665738" indent="0">
              <a:buNone/>
              <a:defRPr sz="2100" b="1"/>
            </a:lvl7pPr>
            <a:lvl8pPr marL="4276695" indent="0">
              <a:buNone/>
              <a:defRPr sz="2100" b="1"/>
            </a:lvl8pPr>
            <a:lvl9pPr marL="4887651" indent="0">
              <a:buNone/>
              <a:defRPr sz="21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503036" y="3044825"/>
            <a:ext cx="5658486" cy="5531803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4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217922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45705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502506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40080" y="382270"/>
            <a:ext cx="4211639" cy="1626870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005071" y="382272"/>
            <a:ext cx="7156450" cy="8194358"/>
          </a:xfrm>
        </p:spPr>
        <p:txBody>
          <a:bodyPr/>
          <a:lstStyle>
            <a:lvl1pPr>
              <a:defRPr sz="4300"/>
            </a:lvl1pPr>
            <a:lvl2pPr>
              <a:defRPr sz="3700"/>
            </a:lvl2pPr>
            <a:lvl3pPr>
              <a:defRPr sz="32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40080" y="2009142"/>
            <a:ext cx="4211639" cy="6567488"/>
          </a:xfrm>
        </p:spPr>
        <p:txBody>
          <a:bodyPr/>
          <a:lstStyle>
            <a:lvl1pPr marL="0" indent="0">
              <a:buNone/>
              <a:defRPr sz="1900"/>
            </a:lvl1pPr>
            <a:lvl2pPr marL="610956" indent="0">
              <a:buNone/>
              <a:defRPr sz="1600"/>
            </a:lvl2pPr>
            <a:lvl3pPr marL="1221913" indent="0">
              <a:buNone/>
              <a:defRPr sz="1300"/>
            </a:lvl3pPr>
            <a:lvl4pPr marL="1832869" indent="0">
              <a:buNone/>
              <a:defRPr sz="1200"/>
            </a:lvl4pPr>
            <a:lvl5pPr marL="2443825" indent="0">
              <a:buNone/>
              <a:defRPr sz="1200"/>
            </a:lvl5pPr>
            <a:lvl6pPr marL="3054782" indent="0">
              <a:buNone/>
              <a:defRPr sz="1200"/>
            </a:lvl6pPr>
            <a:lvl7pPr marL="3665738" indent="0">
              <a:buNone/>
              <a:defRPr sz="1200"/>
            </a:lvl7pPr>
            <a:lvl8pPr marL="4276695" indent="0">
              <a:buNone/>
              <a:defRPr sz="1200"/>
            </a:lvl8pPr>
            <a:lvl9pPr marL="4887651" indent="0">
              <a:buNone/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0675224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509203" y="6720840"/>
            <a:ext cx="7680960" cy="793433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509203" y="857885"/>
            <a:ext cx="7680960" cy="576072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4300"/>
            </a:lvl1pPr>
            <a:lvl2pPr marL="610956" indent="0">
              <a:buNone/>
              <a:defRPr sz="3700"/>
            </a:lvl2pPr>
            <a:lvl3pPr marL="1221913" indent="0">
              <a:buNone/>
              <a:defRPr sz="3200"/>
            </a:lvl3pPr>
            <a:lvl4pPr marL="1832869" indent="0">
              <a:buNone/>
              <a:defRPr sz="2700"/>
            </a:lvl4pPr>
            <a:lvl5pPr marL="2443825" indent="0">
              <a:buNone/>
              <a:defRPr sz="2700"/>
            </a:lvl5pPr>
            <a:lvl6pPr marL="3054782" indent="0">
              <a:buNone/>
              <a:defRPr sz="2700"/>
            </a:lvl6pPr>
            <a:lvl7pPr marL="3665738" indent="0">
              <a:buNone/>
              <a:defRPr sz="2700"/>
            </a:lvl7pPr>
            <a:lvl8pPr marL="4276695" indent="0">
              <a:buNone/>
              <a:defRPr sz="2700"/>
            </a:lvl8pPr>
            <a:lvl9pPr marL="4887651" indent="0">
              <a:buNone/>
              <a:defRPr sz="27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509203" y="7514273"/>
            <a:ext cx="7680960" cy="1126807"/>
          </a:xfrm>
        </p:spPr>
        <p:txBody>
          <a:bodyPr/>
          <a:lstStyle>
            <a:lvl1pPr marL="0" indent="0">
              <a:buNone/>
              <a:defRPr sz="1900"/>
            </a:lvl1pPr>
            <a:lvl2pPr marL="610956" indent="0">
              <a:buNone/>
              <a:defRPr sz="1600"/>
            </a:lvl2pPr>
            <a:lvl3pPr marL="1221913" indent="0">
              <a:buNone/>
              <a:defRPr sz="1300"/>
            </a:lvl3pPr>
            <a:lvl4pPr marL="1832869" indent="0">
              <a:buNone/>
              <a:defRPr sz="1200"/>
            </a:lvl4pPr>
            <a:lvl5pPr marL="2443825" indent="0">
              <a:buNone/>
              <a:defRPr sz="1200"/>
            </a:lvl5pPr>
            <a:lvl6pPr marL="3054782" indent="0">
              <a:buNone/>
              <a:defRPr sz="1200"/>
            </a:lvl6pPr>
            <a:lvl7pPr marL="3665738" indent="0">
              <a:buNone/>
              <a:defRPr sz="1200"/>
            </a:lvl7pPr>
            <a:lvl8pPr marL="4276695" indent="0">
              <a:buNone/>
              <a:defRPr sz="1200"/>
            </a:lvl8pPr>
            <a:lvl9pPr marL="4887651" indent="0">
              <a:buNone/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498495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1220788" rtl="0" fontAlgn="base">
        <a:spcBef>
          <a:spcPct val="0"/>
        </a:spcBef>
        <a:spcAft>
          <a:spcPct val="0"/>
        </a:spcAft>
        <a:defRPr kumimoji="1" sz="59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2pPr>
      <a:lvl3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3pPr>
      <a:lvl4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4pPr>
      <a:lvl5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5pPr>
      <a:lvl6pPr marL="4572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6pPr>
      <a:lvl7pPr marL="9144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7pPr>
      <a:lvl8pPr marL="13716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8pPr>
      <a:lvl9pPr marL="18288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9pPr>
    </p:titleStyle>
    <p:bodyStyle>
      <a:lvl1pPr marL="457200" indent="-4572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992188" indent="-3810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527175" indent="-3048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6775" indent="-3048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7963" indent="-3048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360260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3971216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582173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193129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10956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21913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32869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43825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54782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65738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76695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87651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685" name="Group 325">
            <a:extLst>
              <a:ext uri="{FF2B5EF4-FFF2-40B4-BE49-F238E27FC236}">
                <a16:creationId xmlns:a16="http://schemas.microsoft.com/office/drawing/2014/main" id="{8424A6A4-C943-4B2C-923A-480E47366C89}"/>
              </a:ext>
            </a:extLst>
          </p:cNvPr>
          <p:cNvGrpSpPr>
            <a:grpSpLocks/>
          </p:cNvGrpSpPr>
          <p:nvPr/>
        </p:nvGrpSpPr>
        <p:grpSpPr bwMode="auto">
          <a:xfrm>
            <a:off x="120650" y="685800"/>
            <a:ext cx="9404350" cy="11206163"/>
            <a:chOff x="76" y="432"/>
            <a:chExt cx="5924" cy="7059"/>
          </a:xfrm>
        </p:grpSpPr>
        <p:sp>
          <p:nvSpPr>
            <p:cNvPr id="15619" name="Freeform 259">
              <a:extLst>
                <a:ext uri="{FF2B5EF4-FFF2-40B4-BE49-F238E27FC236}">
                  <a16:creationId xmlns:a16="http://schemas.microsoft.com/office/drawing/2014/main" id="{2B695528-C3A2-4EDF-81C9-D58F002AC9C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827"/>
              <a:ext cx="3883" cy="2637"/>
            </a:xfrm>
            <a:custGeom>
              <a:avLst/>
              <a:gdLst>
                <a:gd name="T0" fmla="*/ 170 w 3883"/>
                <a:gd name="T1" fmla="*/ 1531 h 2637"/>
                <a:gd name="T2" fmla="*/ 312 w 3883"/>
                <a:gd name="T3" fmla="*/ 1588 h 2637"/>
                <a:gd name="T4" fmla="*/ 510 w 3883"/>
                <a:gd name="T5" fmla="*/ 1560 h 2637"/>
                <a:gd name="T6" fmla="*/ 765 w 3883"/>
                <a:gd name="T7" fmla="*/ 1588 h 2637"/>
                <a:gd name="T8" fmla="*/ 879 w 3883"/>
                <a:gd name="T9" fmla="*/ 1475 h 2637"/>
                <a:gd name="T10" fmla="*/ 794 w 3883"/>
                <a:gd name="T11" fmla="*/ 1305 h 2637"/>
                <a:gd name="T12" fmla="*/ 992 w 3883"/>
                <a:gd name="T13" fmla="*/ 1078 h 2637"/>
                <a:gd name="T14" fmla="*/ 1219 w 3883"/>
                <a:gd name="T15" fmla="*/ 1049 h 2637"/>
                <a:gd name="T16" fmla="*/ 1389 w 3883"/>
                <a:gd name="T17" fmla="*/ 1021 h 2637"/>
                <a:gd name="T18" fmla="*/ 1531 w 3883"/>
                <a:gd name="T19" fmla="*/ 851 h 2637"/>
                <a:gd name="T20" fmla="*/ 1616 w 3883"/>
                <a:gd name="T21" fmla="*/ 1049 h 2637"/>
                <a:gd name="T22" fmla="*/ 1757 w 3883"/>
                <a:gd name="T23" fmla="*/ 879 h 2637"/>
                <a:gd name="T24" fmla="*/ 2040 w 3883"/>
                <a:gd name="T25" fmla="*/ 681 h 2637"/>
                <a:gd name="T26" fmla="*/ 2238 w 3883"/>
                <a:gd name="T27" fmla="*/ 511 h 2637"/>
                <a:gd name="T28" fmla="*/ 2522 w 3883"/>
                <a:gd name="T29" fmla="*/ 426 h 2637"/>
                <a:gd name="T30" fmla="*/ 2692 w 3883"/>
                <a:gd name="T31" fmla="*/ 426 h 2637"/>
                <a:gd name="T32" fmla="*/ 2635 w 3883"/>
                <a:gd name="T33" fmla="*/ 142 h 2637"/>
                <a:gd name="T34" fmla="*/ 2862 w 3883"/>
                <a:gd name="T35" fmla="*/ 199 h 2637"/>
                <a:gd name="T36" fmla="*/ 3089 w 3883"/>
                <a:gd name="T37" fmla="*/ 57 h 2637"/>
                <a:gd name="T38" fmla="*/ 3174 w 3883"/>
                <a:gd name="T39" fmla="*/ 57 h 2637"/>
                <a:gd name="T40" fmla="*/ 3372 w 3883"/>
                <a:gd name="T41" fmla="*/ 0 h 2637"/>
                <a:gd name="T42" fmla="*/ 3599 w 3883"/>
                <a:gd name="T43" fmla="*/ 114 h 2637"/>
                <a:gd name="T44" fmla="*/ 3854 w 3883"/>
                <a:gd name="T45" fmla="*/ 227 h 2637"/>
                <a:gd name="T46" fmla="*/ 3826 w 3883"/>
                <a:gd name="T47" fmla="*/ 539 h 2637"/>
                <a:gd name="T48" fmla="*/ 3543 w 3883"/>
                <a:gd name="T49" fmla="*/ 879 h 2637"/>
                <a:gd name="T50" fmla="*/ 3628 w 3883"/>
                <a:gd name="T51" fmla="*/ 1021 h 2637"/>
                <a:gd name="T52" fmla="*/ 3486 w 3883"/>
                <a:gd name="T53" fmla="*/ 1276 h 2637"/>
                <a:gd name="T54" fmla="*/ 3429 w 3883"/>
                <a:gd name="T55" fmla="*/ 1446 h 2637"/>
                <a:gd name="T56" fmla="*/ 3713 w 3883"/>
                <a:gd name="T57" fmla="*/ 1616 h 2637"/>
                <a:gd name="T58" fmla="*/ 3656 w 3883"/>
                <a:gd name="T59" fmla="*/ 1843 h 2637"/>
                <a:gd name="T60" fmla="*/ 3401 w 3883"/>
                <a:gd name="T61" fmla="*/ 2155 h 2637"/>
                <a:gd name="T62" fmla="*/ 3344 w 3883"/>
                <a:gd name="T63" fmla="*/ 2297 h 2637"/>
                <a:gd name="T64" fmla="*/ 3259 w 3883"/>
                <a:gd name="T65" fmla="*/ 2410 h 2637"/>
                <a:gd name="T66" fmla="*/ 3061 w 3883"/>
                <a:gd name="T67" fmla="*/ 2467 h 2637"/>
                <a:gd name="T68" fmla="*/ 2919 w 3883"/>
                <a:gd name="T69" fmla="*/ 2297 h 2637"/>
                <a:gd name="T70" fmla="*/ 2664 w 3883"/>
                <a:gd name="T71" fmla="*/ 2382 h 2637"/>
                <a:gd name="T72" fmla="*/ 2664 w 3883"/>
                <a:gd name="T73" fmla="*/ 2268 h 2637"/>
                <a:gd name="T74" fmla="*/ 2550 w 3883"/>
                <a:gd name="T75" fmla="*/ 2070 h 2637"/>
                <a:gd name="T76" fmla="*/ 2380 w 3883"/>
                <a:gd name="T77" fmla="*/ 2155 h 2637"/>
                <a:gd name="T78" fmla="*/ 2097 w 3883"/>
                <a:gd name="T79" fmla="*/ 1985 h 2637"/>
                <a:gd name="T80" fmla="*/ 1928 w 3883"/>
                <a:gd name="T81" fmla="*/ 1900 h 2637"/>
                <a:gd name="T82" fmla="*/ 1701 w 3883"/>
                <a:gd name="T83" fmla="*/ 2042 h 2637"/>
                <a:gd name="T84" fmla="*/ 1531 w 3883"/>
                <a:gd name="T85" fmla="*/ 2268 h 2637"/>
                <a:gd name="T86" fmla="*/ 1531 w 3883"/>
                <a:gd name="T87" fmla="*/ 2467 h 2637"/>
                <a:gd name="T88" fmla="*/ 1446 w 3883"/>
                <a:gd name="T89" fmla="*/ 2609 h 2637"/>
                <a:gd name="T90" fmla="*/ 1417 w 3883"/>
                <a:gd name="T91" fmla="*/ 2552 h 2637"/>
                <a:gd name="T92" fmla="*/ 1389 w 3883"/>
                <a:gd name="T93" fmla="*/ 2410 h 2637"/>
                <a:gd name="T94" fmla="*/ 1247 w 3883"/>
                <a:gd name="T95" fmla="*/ 2325 h 2637"/>
                <a:gd name="T96" fmla="*/ 1105 w 3883"/>
                <a:gd name="T97" fmla="*/ 2382 h 2637"/>
                <a:gd name="T98" fmla="*/ 992 w 3883"/>
                <a:gd name="T99" fmla="*/ 2495 h 2637"/>
                <a:gd name="T100" fmla="*/ 964 w 3883"/>
                <a:gd name="T101" fmla="*/ 2297 h 2637"/>
                <a:gd name="T102" fmla="*/ 765 w 3883"/>
                <a:gd name="T103" fmla="*/ 2042 h 2637"/>
                <a:gd name="T104" fmla="*/ 652 w 3883"/>
                <a:gd name="T105" fmla="*/ 1928 h 2637"/>
                <a:gd name="T106" fmla="*/ 312 w 3883"/>
                <a:gd name="T107" fmla="*/ 2042 h 2637"/>
                <a:gd name="T108" fmla="*/ 255 w 3883"/>
                <a:gd name="T109" fmla="*/ 1843 h 2637"/>
                <a:gd name="T110" fmla="*/ 57 w 3883"/>
                <a:gd name="T111" fmla="*/ 1730 h 2637"/>
                <a:gd name="T112" fmla="*/ 0 w 3883"/>
                <a:gd name="T113" fmla="*/ 1588 h 26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883" h="2637">
                  <a:moveTo>
                    <a:pt x="57" y="1503"/>
                  </a:moveTo>
                  <a:lnTo>
                    <a:pt x="170" y="1531"/>
                  </a:lnTo>
                  <a:lnTo>
                    <a:pt x="227" y="1531"/>
                  </a:lnTo>
                  <a:lnTo>
                    <a:pt x="312" y="1588"/>
                  </a:lnTo>
                  <a:lnTo>
                    <a:pt x="482" y="1503"/>
                  </a:lnTo>
                  <a:lnTo>
                    <a:pt x="510" y="1560"/>
                  </a:lnTo>
                  <a:lnTo>
                    <a:pt x="595" y="1503"/>
                  </a:lnTo>
                  <a:lnTo>
                    <a:pt x="765" y="1588"/>
                  </a:lnTo>
                  <a:lnTo>
                    <a:pt x="794" y="1475"/>
                  </a:lnTo>
                  <a:lnTo>
                    <a:pt x="879" y="1475"/>
                  </a:lnTo>
                  <a:lnTo>
                    <a:pt x="907" y="1390"/>
                  </a:lnTo>
                  <a:lnTo>
                    <a:pt x="794" y="1305"/>
                  </a:lnTo>
                  <a:lnTo>
                    <a:pt x="879" y="964"/>
                  </a:lnTo>
                  <a:lnTo>
                    <a:pt x="992" y="1078"/>
                  </a:lnTo>
                  <a:lnTo>
                    <a:pt x="1162" y="1106"/>
                  </a:lnTo>
                  <a:lnTo>
                    <a:pt x="1219" y="1049"/>
                  </a:lnTo>
                  <a:lnTo>
                    <a:pt x="1304" y="1049"/>
                  </a:lnTo>
                  <a:lnTo>
                    <a:pt x="1389" y="1021"/>
                  </a:lnTo>
                  <a:lnTo>
                    <a:pt x="1417" y="908"/>
                  </a:lnTo>
                  <a:lnTo>
                    <a:pt x="1531" y="851"/>
                  </a:lnTo>
                  <a:lnTo>
                    <a:pt x="1559" y="964"/>
                  </a:lnTo>
                  <a:lnTo>
                    <a:pt x="1616" y="1049"/>
                  </a:lnTo>
                  <a:lnTo>
                    <a:pt x="1729" y="964"/>
                  </a:lnTo>
                  <a:lnTo>
                    <a:pt x="1757" y="879"/>
                  </a:lnTo>
                  <a:lnTo>
                    <a:pt x="1871" y="908"/>
                  </a:lnTo>
                  <a:lnTo>
                    <a:pt x="2040" y="681"/>
                  </a:lnTo>
                  <a:lnTo>
                    <a:pt x="2238" y="596"/>
                  </a:lnTo>
                  <a:lnTo>
                    <a:pt x="2238" y="511"/>
                  </a:lnTo>
                  <a:lnTo>
                    <a:pt x="2494" y="511"/>
                  </a:lnTo>
                  <a:lnTo>
                    <a:pt x="2522" y="426"/>
                  </a:lnTo>
                  <a:lnTo>
                    <a:pt x="2607" y="482"/>
                  </a:lnTo>
                  <a:lnTo>
                    <a:pt x="2692" y="426"/>
                  </a:lnTo>
                  <a:lnTo>
                    <a:pt x="2607" y="199"/>
                  </a:lnTo>
                  <a:lnTo>
                    <a:pt x="2635" y="142"/>
                  </a:lnTo>
                  <a:lnTo>
                    <a:pt x="2720" y="199"/>
                  </a:lnTo>
                  <a:lnTo>
                    <a:pt x="2862" y="199"/>
                  </a:lnTo>
                  <a:lnTo>
                    <a:pt x="2890" y="114"/>
                  </a:lnTo>
                  <a:lnTo>
                    <a:pt x="3089" y="57"/>
                  </a:lnTo>
                  <a:lnTo>
                    <a:pt x="3174" y="114"/>
                  </a:lnTo>
                  <a:lnTo>
                    <a:pt x="3174" y="57"/>
                  </a:lnTo>
                  <a:lnTo>
                    <a:pt x="3316" y="57"/>
                  </a:lnTo>
                  <a:lnTo>
                    <a:pt x="3372" y="0"/>
                  </a:lnTo>
                  <a:lnTo>
                    <a:pt x="3571" y="0"/>
                  </a:lnTo>
                  <a:lnTo>
                    <a:pt x="3599" y="114"/>
                  </a:lnTo>
                  <a:lnTo>
                    <a:pt x="3713" y="114"/>
                  </a:lnTo>
                  <a:lnTo>
                    <a:pt x="3854" y="227"/>
                  </a:lnTo>
                  <a:lnTo>
                    <a:pt x="3883" y="454"/>
                  </a:lnTo>
                  <a:lnTo>
                    <a:pt x="3826" y="539"/>
                  </a:lnTo>
                  <a:lnTo>
                    <a:pt x="3769" y="567"/>
                  </a:lnTo>
                  <a:lnTo>
                    <a:pt x="3543" y="879"/>
                  </a:lnTo>
                  <a:lnTo>
                    <a:pt x="3543" y="964"/>
                  </a:lnTo>
                  <a:lnTo>
                    <a:pt x="3628" y="1021"/>
                  </a:lnTo>
                  <a:lnTo>
                    <a:pt x="3628" y="1163"/>
                  </a:lnTo>
                  <a:lnTo>
                    <a:pt x="3486" y="1276"/>
                  </a:lnTo>
                  <a:lnTo>
                    <a:pt x="3486" y="1390"/>
                  </a:lnTo>
                  <a:lnTo>
                    <a:pt x="3429" y="1446"/>
                  </a:lnTo>
                  <a:lnTo>
                    <a:pt x="3656" y="1645"/>
                  </a:lnTo>
                  <a:lnTo>
                    <a:pt x="3713" y="1616"/>
                  </a:lnTo>
                  <a:lnTo>
                    <a:pt x="3713" y="1758"/>
                  </a:lnTo>
                  <a:lnTo>
                    <a:pt x="3656" y="1843"/>
                  </a:lnTo>
                  <a:lnTo>
                    <a:pt x="3656" y="2042"/>
                  </a:lnTo>
                  <a:lnTo>
                    <a:pt x="3401" y="2155"/>
                  </a:lnTo>
                  <a:lnTo>
                    <a:pt x="3401" y="2240"/>
                  </a:lnTo>
                  <a:lnTo>
                    <a:pt x="3344" y="2297"/>
                  </a:lnTo>
                  <a:lnTo>
                    <a:pt x="3316" y="2410"/>
                  </a:lnTo>
                  <a:lnTo>
                    <a:pt x="3259" y="2410"/>
                  </a:lnTo>
                  <a:lnTo>
                    <a:pt x="3146" y="2524"/>
                  </a:lnTo>
                  <a:lnTo>
                    <a:pt x="3061" y="2467"/>
                  </a:lnTo>
                  <a:lnTo>
                    <a:pt x="3004" y="2297"/>
                  </a:lnTo>
                  <a:lnTo>
                    <a:pt x="2919" y="2297"/>
                  </a:lnTo>
                  <a:lnTo>
                    <a:pt x="2862" y="2240"/>
                  </a:lnTo>
                  <a:lnTo>
                    <a:pt x="2664" y="2382"/>
                  </a:lnTo>
                  <a:lnTo>
                    <a:pt x="2635" y="2354"/>
                  </a:lnTo>
                  <a:lnTo>
                    <a:pt x="2664" y="2268"/>
                  </a:lnTo>
                  <a:lnTo>
                    <a:pt x="2550" y="2155"/>
                  </a:lnTo>
                  <a:lnTo>
                    <a:pt x="2550" y="2070"/>
                  </a:lnTo>
                  <a:lnTo>
                    <a:pt x="2494" y="2070"/>
                  </a:lnTo>
                  <a:lnTo>
                    <a:pt x="2380" y="2155"/>
                  </a:lnTo>
                  <a:lnTo>
                    <a:pt x="2182" y="2127"/>
                  </a:lnTo>
                  <a:lnTo>
                    <a:pt x="2097" y="1985"/>
                  </a:lnTo>
                  <a:lnTo>
                    <a:pt x="1955" y="1957"/>
                  </a:lnTo>
                  <a:lnTo>
                    <a:pt x="1928" y="1900"/>
                  </a:lnTo>
                  <a:lnTo>
                    <a:pt x="1757" y="1928"/>
                  </a:lnTo>
                  <a:lnTo>
                    <a:pt x="1701" y="2042"/>
                  </a:lnTo>
                  <a:lnTo>
                    <a:pt x="1616" y="2098"/>
                  </a:lnTo>
                  <a:lnTo>
                    <a:pt x="1531" y="2268"/>
                  </a:lnTo>
                  <a:lnTo>
                    <a:pt x="1587" y="2354"/>
                  </a:lnTo>
                  <a:lnTo>
                    <a:pt x="1531" y="2467"/>
                  </a:lnTo>
                  <a:lnTo>
                    <a:pt x="1474" y="2439"/>
                  </a:lnTo>
                  <a:lnTo>
                    <a:pt x="1446" y="2609"/>
                  </a:lnTo>
                  <a:lnTo>
                    <a:pt x="1417" y="2637"/>
                  </a:lnTo>
                  <a:lnTo>
                    <a:pt x="1417" y="2552"/>
                  </a:lnTo>
                  <a:lnTo>
                    <a:pt x="1361" y="2524"/>
                  </a:lnTo>
                  <a:lnTo>
                    <a:pt x="1389" y="2410"/>
                  </a:lnTo>
                  <a:lnTo>
                    <a:pt x="1304" y="2268"/>
                  </a:lnTo>
                  <a:lnTo>
                    <a:pt x="1247" y="2325"/>
                  </a:lnTo>
                  <a:lnTo>
                    <a:pt x="1190" y="2297"/>
                  </a:lnTo>
                  <a:lnTo>
                    <a:pt x="1105" y="2382"/>
                  </a:lnTo>
                  <a:lnTo>
                    <a:pt x="1105" y="2439"/>
                  </a:lnTo>
                  <a:lnTo>
                    <a:pt x="992" y="2495"/>
                  </a:lnTo>
                  <a:lnTo>
                    <a:pt x="964" y="2467"/>
                  </a:lnTo>
                  <a:lnTo>
                    <a:pt x="964" y="2297"/>
                  </a:lnTo>
                  <a:lnTo>
                    <a:pt x="794" y="2098"/>
                  </a:lnTo>
                  <a:lnTo>
                    <a:pt x="765" y="2042"/>
                  </a:lnTo>
                  <a:lnTo>
                    <a:pt x="680" y="2042"/>
                  </a:lnTo>
                  <a:lnTo>
                    <a:pt x="652" y="1928"/>
                  </a:lnTo>
                  <a:lnTo>
                    <a:pt x="482" y="2042"/>
                  </a:lnTo>
                  <a:lnTo>
                    <a:pt x="312" y="2042"/>
                  </a:lnTo>
                  <a:lnTo>
                    <a:pt x="227" y="1928"/>
                  </a:lnTo>
                  <a:lnTo>
                    <a:pt x="255" y="1843"/>
                  </a:lnTo>
                  <a:lnTo>
                    <a:pt x="113" y="1787"/>
                  </a:lnTo>
                  <a:lnTo>
                    <a:pt x="57" y="1730"/>
                  </a:lnTo>
                  <a:lnTo>
                    <a:pt x="85" y="1701"/>
                  </a:lnTo>
                  <a:lnTo>
                    <a:pt x="0" y="1588"/>
                  </a:lnTo>
                  <a:lnTo>
                    <a:pt x="57" y="150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23" name="Freeform 263">
              <a:extLst>
                <a:ext uri="{FF2B5EF4-FFF2-40B4-BE49-F238E27FC236}">
                  <a16:creationId xmlns:a16="http://schemas.microsoft.com/office/drawing/2014/main" id="{B3E84183-E4F2-4373-A9AA-9BA164EF4951}"/>
                </a:ext>
              </a:extLst>
            </p:cNvPr>
            <p:cNvSpPr>
              <a:spLocks/>
            </p:cNvSpPr>
            <p:nvPr/>
          </p:nvSpPr>
          <p:spPr bwMode="auto">
            <a:xfrm>
              <a:off x="2996" y="432"/>
              <a:ext cx="2494" cy="1502"/>
            </a:xfrm>
            <a:custGeom>
              <a:avLst/>
              <a:gdLst>
                <a:gd name="T0" fmla="*/ 113 w 2494"/>
                <a:gd name="T1" fmla="*/ 1474 h 1502"/>
                <a:gd name="T2" fmla="*/ 340 w 2494"/>
                <a:gd name="T3" fmla="*/ 1445 h 1502"/>
                <a:gd name="T4" fmla="*/ 510 w 2494"/>
                <a:gd name="T5" fmla="*/ 1417 h 1502"/>
                <a:gd name="T6" fmla="*/ 652 w 2494"/>
                <a:gd name="T7" fmla="*/ 1247 h 1502"/>
                <a:gd name="T8" fmla="*/ 737 w 2494"/>
                <a:gd name="T9" fmla="*/ 1445 h 1502"/>
                <a:gd name="T10" fmla="*/ 878 w 2494"/>
                <a:gd name="T11" fmla="*/ 1275 h 1502"/>
                <a:gd name="T12" fmla="*/ 1162 w 2494"/>
                <a:gd name="T13" fmla="*/ 1077 h 1502"/>
                <a:gd name="T14" fmla="*/ 1360 w 2494"/>
                <a:gd name="T15" fmla="*/ 907 h 1502"/>
                <a:gd name="T16" fmla="*/ 1644 w 2494"/>
                <a:gd name="T17" fmla="*/ 822 h 1502"/>
                <a:gd name="T18" fmla="*/ 1814 w 2494"/>
                <a:gd name="T19" fmla="*/ 822 h 1502"/>
                <a:gd name="T20" fmla="*/ 1757 w 2494"/>
                <a:gd name="T21" fmla="*/ 538 h 1502"/>
                <a:gd name="T22" fmla="*/ 1984 w 2494"/>
                <a:gd name="T23" fmla="*/ 595 h 1502"/>
                <a:gd name="T24" fmla="*/ 2211 w 2494"/>
                <a:gd name="T25" fmla="*/ 453 h 1502"/>
                <a:gd name="T26" fmla="*/ 2296 w 2494"/>
                <a:gd name="T27" fmla="*/ 453 h 1502"/>
                <a:gd name="T28" fmla="*/ 2438 w 2494"/>
                <a:gd name="T29" fmla="*/ 453 h 1502"/>
                <a:gd name="T30" fmla="*/ 2409 w 2494"/>
                <a:gd name="T31" fmla="*/ 283 h 1502"/>
                <a:gd name="T32" fmla="*/ 2239 w 2494"/>
                <a:gd name="T33" fmla="*/ 226 h 1502"/>
                <a:gd name="T34" fmla="*/ 2154 w 2494"/>
                <a:gd name="T35" fmla="*/ 226 h 1502"/>
                <a:gd name="T36" fmla="*/ 2098 w 2494"/>
                <a:gd name="T37" fmla="*/ 226 h 1502"/>
                <a:gd name="T38" fmla="*/ 1871 w 2494"/>
                <a:gd name="T39" fmla="*/ 141 h 1502"/>
                <a:gd name="T40" fmla="*/ 1786 w 2494"/>
                <a:gd name="T41" fmla="*/ 56 h 1502"/>
                <a:gd name="T42" fmla="*/ 1729 w 2494"/>
                <a:gd name="T43" fmla="*/ 141 h 1502"/>
                <a:gd name="T44" fmla="*/ 1531 w 2494"/>
                <a:gd name="T45" fmla="*/ 141 h 1502"/>
                <a:gd name="T46" fmla="*/ 1559 w 2494"/>
                <a:gd name="T47" fmla="*/ 28 h 1502"/>
                <a:gd name="T48" fmla="*/ 1474 w 2494"/>
                <a:gd name="T49" fmla="*/ 28 h 1502"/>
                <a:gd name="T50" fmla="*/ 1304 w 2494"/>
                <a:gd name="T51" fmla="*/ 56 h 1502"/>
                <a:gd name="T52" fmla="*/ 1190 w 2494"/>
                <a:gd name="T53" fmla="*/ 113 h 1502"/>
                <a:gd name="T54" fmla="*/ 1077 w 2494"/>
                <a:gd name="T55" fmla="*/ 198 h 1502"/>
                <a:gd name="T56" fmla="*/ 1020 w 2494"/>
                <a:gd name="T57" fmla="*/ 56 h 1502"/>
                <a:gd name="T58" fmla="*/ 822 w 2494"/>
                <a:gd name="T59" fmla="*/ 113 h 1502"/>
                <a:gd name="T60" fmla="*/ 737 w 2494"/>
                <a:gd name="T61" fmla="*/ 255 h 1502"/>
                <a:gd name="T62" fmla="*/ 595 w 2494"/>
                <a:gd name="T63" fmla="*/ 368 h 1502"/>
                <a:gd name="T64" fmla="*/ 425 w 2494"/>
                <a:gd name="T65" fmla="*/ 510 h 1502"/>
                <a:gd name="T66" fmla="*/ 397 w 2494"/>
                <a:gd name="T67" fmla="*/ 623 h 1502"/>
                <a:gd name="T68" fmla="*/ 397 w 2494"/>
                <a:gd name="T69" fmla="*/ 737 h 1502"/>
                <a:gd name="T70" fmla="*/ 283 w 2494"/>
                <a:gd name="T71" fmla="*/ 793 h 1502"/>
                <a:gd name="T72" fmla="*/ 198 w 2494"/>
                <a:gd name="T73" fmla="*/ 963 h 1502"/>
                <a:gd name="T74" fmla="*/ 85 w 2494"/>
                <a:gd name="T75" fmla="*/ 1020 h 1502"/>
                <a:gd name="T76" fmla="*/ 28 w 2494"/>
                <a:gd name="T77" fmla="*/ 1247 h 15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2494" h="1502">
                  <a:moveTo>
                    <a:pt x="0" y="1360"/>
                  </a:moveTo>
                  <a:lnTo>
                    <a:pt x="113" y="1474"/>
                  </a:lnTo>
                  <a:lnTo>
                    <a:pt x="283" y="1502"/>
                  </a:lnTo>
                  <a:lnTo>
                    <a:pt x="340" y="1445"/>
                  </a:lnTo>
                  <a:lnTo>
                    <a:pt x="425" y="1445"/>
                  </a:lnTo>
                  <a:lnTo>
                    <a:pt x="510" y="1417"/>
                  </a:lnTo>
                  <a:lnTo>
                    <a:pt x="538" y="1304"/>
                  </a:lnTo>
                  <a:lnTo>
                    <a:pt x="652" y="1247"/>
                  </a:lnTo>
                  <a:lnTo>
                    <a:pt x="680" y="1360"/>
                  </a:lnTo>
                  <a:lnTo>
                    <a:pt x="737" y="1445"/>
                  </a:lnTo>
                  <a:lnTo>
                    <a:pt x="850" y="1360"/>
                  </a:lnTo>
                  <a:lnTo>
                    <a:pt x="878" y="1275"/>
                  </a:lnTo>
                  <a:lnTo>
                    <a:pt x="992" y="1304"/>
                  </a:lnTo>
                  <a:lnTo>
                    <a:pt x="1162" y="1077"/>
                  </a:lnTo>
                  <a:lnTo>
                    <a:pt x="1360" y="992"/>
                  </a:lnTo>
                  <a:lnTo>
                    <a:pt x="1360" y="907"/>
                  </a:lnTo>
                  <a:lnTo>
                    <a:pt x="1616" y="907"/>
                  </a:lnTo>
                  <a:lnTo>
                    <a:pt x="1644" y="822"/>
                  </a:lnTo>
                  <a:lnTo>
                    <a:pt x="1729" y="878"/>
                  </a:lnTo>
                  <a:lnTo>
                    <a:pt x="1814" y="822"/>
                  </a:lnTo>
                  <a:lnTo>
                    <a:pt x="1729" y="595"/>
                  </a:lnTo>
                  <a:lnTo>
                    <a:pt x="1757" y="538"/>
                  </a:lnTo>
                  <a:lnTo>
                    <a:pt x="1842" y="595"/>
                  </a:lnTo>
                  <a:lnTo>
                    <a:pt x="1984" y="595"/>
                  </a:lnTo>
                  <a:lnTo>
                    <a:pt x="2012" y="510"/>
                  </a:lnTo>
                  <a:lnTo>
                    <a:pt x="2211" y="453"/>
                  </a:lnTo>
                  <a:lnTo>
                    <a:pt x="2296" y="510"/>
                  </a:lnTo>
                  <a:lnTo>
                    <a:pt x="2296" y="453"/>
                  </a:lnTo>
                  <a:lnTo>
                    <a:pt x="2324" y="453"/>
                  </a:lnTo>
                  <a:lnTo>
                    <a:pt x="2438" y="453"/>
                  </a:lnTo>
                  <a:lnTo>
                    <a:pt x="2494" y="396"/>
                  </a:lnTo>
                  <a:lnTo>
                    <a:pt x="2409" y="283"/>
                  </a:lnTo>
                  <a:lnTo>
                    <a:pt x="2381" y="226"/>
                  </a:lnTo>
                  <a:lnTo>
                    <a:pt x="2239" y="226"/>
                  </a:lnTo>
                  <a:lnTo>
                    <a:pt x="2183" y="255"/>
                  </a:lnTo>
                  <a:lnTo>
                    <a:pt x="2154" y="226"/>
                  </a:lnTo>
                  <a:lnTo>
                    <a:pt x="2126" y="255"/>
                  </a:lnTo>
                  <a:lnTo>
                    <a:pt x="2098" y="226"/>
                  </a:lnTo>
                  <a:lnTo>
                    <a:pt x="1927" y="198"/>
                  </a:lnTo>
                  <a:lnTo>
                    <a:pt x="1871" y="141"/>
                  </a:lnTo>
                  <a:lnTo>
                    <a:pt x="1871" y="56"/>
                  </a:lnTo>
                  <a:lnTo>
                    <a:pt x="1786" y="56"/>
                  </a:lnTo>
                  <a:lnTo>
                    <a:pt x="1729" y="113"/>
                  </a:lnTo>
                  <a:lnTo>
                    <a:pt x="1729" y="141"/>
                  </a:lnTo>
                  <a:lnTo>
                    <a:pt x="1531" y="226"/>
                  </a:lnTo>
                  <a:lnTo>
                    <a:pt x="1531" y="141"/>
                  </a:lnTo>
                  <a:lnTo>
                    <a:pt x="1559" y="113"/>
                  </a:lnTo>
                  <a:lnTo>
                    <a:pt x="1559" y="28"/>
                  </a:lnTo>
                  <a:lnTo>
                    <a:pt x="1502" y="0"/>
                  </a:lnTo>
                  <a:lnTo>
                    <a:pt x="1474" y="28"/>
                  </a:lnTo>
                  <a:lnTo>
                    <a:pt x="1417" y="0"/>
                  </a:lnTo>
                  <a:lnTo>
                    <a:pt x="1304" y="56"/>
                  </a:lnTo>
                  <a:lnTo>
                    <a:pt x="1247" y="0"/>
                  </a:lnTo>
                  <a:lnTo>
                    <a:pt x="1190" y="113"/>
                  </a:lnTo>
                  <a:lnTo>
                    <a:pt x="1162" y="113"/>
                  </a:lnTo>
                  <a:lnTo>
                    <a:pt x="1077" y="198"/>
                  </a:lnTo>
                  <a:lnTo>
                    <a:pt x="1077" y="141"/>
                  </a:lnTo>
                  <a:lnTo>
                    <a:pt x="1020" y="56"/>
                  </a:lnTo>
                  <a:lnTo>
                    <a:pt x="850" y="56"/>
                  </a:lnTo>
                  <a:lnTo>
                    <a:pt x="822" y="113"/>
                  </a:lnTo>
                  <a:lnTo>
                    <a:pt x="793" y="141"/>
                  </a:lnTo>
                  <a:lnTo>
                    <a:pt x="737" y="255"/>
                  </a:lnTo>
                  <a:lnTo>
                    <a:pt x="680" y="255"/>
                  </a:lnTo>
                  <a:lnTo>
                    <a:pt x="595" y="368"/>
                  </a:lnTo>
                  <a:lnTo>
                    <a:pt x="595" y="425"/>
                  </a:lnTo>
                  <a:lnTo>
                    <a:pt x="425" y="510"/>
                  </a:lnTo>
                  <a:lnTo>
                    <a:pt x="453" y="538"/>
                  </a:lnTo>
                  <a:lnTo>
                    <a:pt x="397" y="623"/>
                  </a:lnTo>
                  <a:lnTo>
                    <a:pt x="425" y="680"/>
                  </a:lnTo>
                  <a:lnTo>
                    <a:pt x="397" y="737"/>
                  </a:lnTo>
                  <a:lnTo>
                    <a:pt x="340" y="793"/>
                  </a:lnTo>
                  <a:lnTo>
                    <a:pt x="283" y="793"/>
                  </a:lnTo>
                  <a:lnTo>
                    <a:pt x="283" y="850"/>
                  </a:lnTo>
                  <a:lnTo>
                    <a:pt x="198" y="963"/>
                  </a:lnTo>
                  <a:lnTo>
                    <a:pt x="141" y="963"/>
                  </a:lnTo>
                  <a:lnTo>
                    <a:pt x="85" y="1020"/>
                  </a:lnTo>
                  <a:lnTo>
                    <a:pt x="0" y="1190"/>
                  </a:lnTo>
                  <a:lnTo>
                    <a:pt x="28" y="1247"/>
                  </a:lnTo>
                  <a:lnTo>
                    <a:pt x="0" y="136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25" name="Freeform 265">
              <a:extLst>
                <a:ext uri="{FF2B5EF4-FFF2-40B4-BE49-F238E27FC236}">
                  <a16:creationId xmlns:a16="http://schemas.microsoft.com/office/drawing/2014/main" id="{208D6E96-0A62-42FD-9A1A-182685FDB94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4" y="942"/>
              <a:ext cx="907" cy="1474"/>
            </a:xfrm>
            <a:custGeom>
              <a:avLst/>
              <a:gdLst>
                <a:gd name="T0" fmla="*/ 0 w 907"/>
                <a:gd name="T1" fmla="*/ 1389 h 1474"/>
                <a:gd name="T2" fmla="*/ 113 w 907"/>
                <a:gd name="T3" fmla="*/ 1417 h 1474"/>
                <a:gd name="T4" fmla="*/ 170 w 907"/>
                <a:gd name="T5" fmla="*/ 1417 h 1474"/>
                <a:gd name="T6" fmla="*/ 255 w 907"/>
                <a:gd name="T7" fmla="*/ 1474 h 1474"/>
                <a:gd name="T8" fmla="*/ 425 w 907"/>
                <a:gd name="T9" fmla="*/ 1389 h 1474"/>
                <a:gd name="T10" fmla="*/ 453 w 907"/>
                <a:gd name="T11" fmla="*/ 1446 h 1474"/>
                <a:gd name="T12" fmla="*/ 538 w 907"/>
                <a:gd name="T13" fmla="*/ 1389 h 1474"/>
                <a:gd name="T14" fmla="*/ 708 w 907"/>
                <a:gd name="T15" fmla="*/ 1474 h 1474"/>
                <a:gd name="T16" fmla="*/ 737 w 907"/>
                <a:gd name="T17" fmla="*/ 1361 h 1474"/>
                <a:gd name="T18" fmla="*/ 822 w 907"/>
                <a:gd name="T19" fmla="*/ 1361 h 1474"/>
                <a:gd name="T20" fmla="*/ 850 w 907"/>
                <a:gd name="T21" fmla="*/ 1276 h 1474"/>
                <a:gd name="T22" fmla="*/ 737 w 907"/>
                <a:gd name="T23" fmla="*/ 1191 h 1474"/>
                <a:gd name="T24" fmla="*/ 822 w 907"/>
                <a:gd name="T25" fmla="*/ 850 h 1474"/>
                <a:gd name="T26" fmla="*/ 850 w 907"/>
                <a:gd name="T27" fmla="*/ 737 h 1474"/>
                <a:gd name="T28" fmla="*/ 822 w 907"/>
                <a:gd name="T29" fmla="*/ 680 h 1474"/>
                <a:gd name="T30" fmla="*/ 907 w 907"/>
                <a:gd name="T31" fmla="*/ 510 h 1474"/>
                <a:gd name="T32" fmla="*/ 822 w 907"/>
                <a:gd name="T33" fmla="*/ 482 h 1474"/>
                <a:gd name="T34" fmla="*/ 907 w 907"/>
                <a:gd name="T35" fmla="*/ 312 h 1474"/>
                <a:gd name="T36" fmla="*/ 765 w 907"/>
                <a:gd name="T37" fmla="*/ 113 h 1474"/>
                <a:gd name="T38" fmla="*/ 595 w 907"/>
                <a:gd name="T39" fmla="*/ 57 h 1474"/>
                <a:gd name="T40" fmla="*/ 538 w 907"/>
                <a:gd name="T41" fmla="*/ 142 h 1474"/>
                <a:gd name="T42" fmla="*/ 481 w 907"/>
                <a:gd name="T43" fmla="*/ 113 h 1474"/>
                <a:gd name="T44" fmla="*/ 481 w 907"/>
                <a:gd name="T45" fmla="*/ 0 h 1474"/>
                <a:gd name="T46" fmla="*/ 453 w 907"/>
                <a:gd name="T47" fmla="*/ 28 h 1474"/>
                <a:gd name="T48" fmla="*/ 425 w 907"/>
                <a:gd name="T49" fmla="*/ 113 h 1474"/>
                <a:gd name="T50" fmla="*/ 311 w 907"/>
                <a:gd name="T51" fmla="*/ 113 h 1474"/>
                <a:gd name="T52" fmla="*/ 340 w 907"/>
                <a:gd name="T53" fmla="*/ 227 h 1474"/>
                <a:gd name="T54" fmla="*/ 255 w 907"/>
                <a:gd name="T55" fmla="*/ 340 h 1474"/>
                <a:gd name="T56" fmla="*/ 141 w 907"/>
                <a:gd name="T57" fmla="*/ 340 h 1474"/>
                <a:gd name="T58" fmla="*/ 113 w 907"/>
                <a:gd name="T59" fmla="*/ 368 h 1474"/>
                <a:gd name="T60" fmla="*/ 198 w 907"/>
                <a:gd name="T61" fmla="*/ 539 h 1474"/>
                <a:gd name="T62" fmla="*/ 311 w 907"/>
                <a:gd name="T63" fmla="*/ 539 h 1474"/>
                <a:gd name="T64" fmla="*/ 368 w 907"/>
                <a:gd name="T65" fmla="*/ 624 h 1474"/>
                <a:gd name="T66" fmla="*/ 255 w 907"/>
                <a:gd name="T67" fmla="*/ 822 h 1474"/>
                <a:gd name="T68" fmla="*/ 255 w 907"/>
                <a:gd name="T69" fmla="*/ 879 h 1474"/>
                <a:gd name="T70" fmla="*/ 198 w 907"/>
                <a:gd name="T71" fmla="*/ 907 h 1474"/>
                <a:gd name="T72" fmla="*/ 141 w 907"/>
                <a:gd name="T73" fmla="*/ 992 h 1474"/>
                <a:gd name="T74" fmla="*/ 141 w 907"/>
                <a:gd name="T75" fmla="*/ 1049 h 1474"/>
                <a:gd name="T76" fmla="*/ 0 w 907"/>
                <a:gd name="T77" fmla="*/ 1106 h 1474"/>
                <a:gd name="T78" fmla="*/ 85 w 907"/>
                <a:gd name="T79" fmla="*/ 1247 h 1474"/>
                <a:gd name="T80" fmla="*/ 0 w 907"/>
                <a:gd name="T81" fmla="*/ 1389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907" h="1474">
                  <a:moveTo>
                    <a:pt x="0" y="1389"/>
                  </a:moveTo>
                  <a:lnTo>
                    <a:pt x="113" y="1417"/>
                  </a:lnTo>
                  <a:lnTo>
                    <a:pt x="170" y="1417"/>
                  </a:lnTo>
                  <a:lnTo>
                    <a:pt x="255" y="1474"/>
                  </a:lnTo>
                  <a:lnTo>
                    <a:pt x="425" y="1389"/>
                  </a:lnTo>
                  <a:lnTo>
                    <a:pt x="453" y="1446"/>
                  </a:lnTo>
                  <a:lnTo>
                    <a:pt x="538" y="1389"/>
                  </a:lnTo>
                  <a:lnTo>
                    <a:pt x="708" y="1474"/>
                  </a:lnTo>
                  <a:lnTo>
                    <a:pt x="737" y="1361"/>
                  </a:lnTo>
                  <a:lnTo>
                    <a:pt x="822" y="1361"/>
                  </a:lnTo>
                  <a:lnTo>
                    <a:pt x="850" y="1276"/>
                  </a:lnTo>
                  <a:lnTo>
                    <a:pt x="737" y="1191"/>
                  </a:lnTo>
                  <a:lnTo>
                    <a:pt x="822" y="850"/>
                  </a:lnTo>
                  <a:lnTo>
                    <a:pt x="850" y="737"/>
                  </a:lnTo>
                  <a:lnTo>
                    <a:pt x="822" y="680"/>
                  </a:lnTo>
                  <a:lnTo>
                    <a:pt x="907" y="510"/>
                  </a:lnTo>
                  <a:lnTo>
                    <a:pt x="822" y="482"/>
                  </a:lnTo>
                  <a:lnTo>
                    <a:pt x="907" y="312"/>
                  </a:lnTo>
                  <a:lnTo>
                    <a:pt x="765" y="113"/>
                  </a:lnTo>
                  <a:lnTo>
                    <a:pt x="595" y="57"/>
                  </a:lnTo>
                  <a:lnTo>
                    <a:pt x="538" y="142"/>
                  </a:lnTo>
                  <a:lnTo>
                    <a:pt x="481" y="113"/>
                  </a:lnTo>
                  <a:lnTo>
                    <a:pt x="481" y="0"/>
                  </a:lnTo>
                  <a:lnTo>
                    <a:pt x="453" y="28"/>
                  </a:lnTo>
                  <a:lnTo>
                    <a:pt x="425" y="113"/>
                  </a:lnTo>
                  <a:lnTo>
                    <a:pt x="311" y="113"/>
                  </a:lnTo>
                  <a:lnTo>
                    <a:pt x="340" y="227"/>
                  </a:lnTo>
                  <a:lnTo>
                    <a:pt x="255" y="340"/>
                  </a:lnTo>
                  <a:lnTo>
                    <a:pt x="141" y="340"/>
                  </a:lnTo>
                  <a:lnTo>
                    <a:pt x="113" y="368"/>
                  </a:lnTo>
                  <a:lnTo>
                    <a:pt x="198" y="539"/>
                  </a:lnTo>
                  <a:lnTo>
                    <a:pt x="311" y="539"/>
                  </a:lnTo>
                  <a:lnTo>
                    <a:pt x="368" y="624"/>
                  </a:lnTo>
                  <a:lnTo>
                    <a:pt x="255" y="822"/>
                  </a:lnTo>
                  <a:lnTo>
                    <a:pt x="255" y="879"/>
                  </a:lnTo>
                  <a:lnTo>
                    <a:pt x="198" y="907"/>
                  </a:lnTo>
                  <a:lnTo>
                    <a:pt x="141" y="992"/>
                  </a:lnTo>
                  <a:lnTo>
                    <a:pt x="141" y="1049"/>
                  </a:lnTo>
                  <a:lnTo>
                    <a:pt x="0" y="1106"/>
                  </a:lnTo>
                  <a:lnTo>
                    <a:pt x="85" y="1247"/>
                  </a:lnTo>
                  <a:lnTo>
                    <a:pt x="0" y="1389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29" name="Freeform 269">
              <a:extLst>
                <a:ext uri="{FF2B5EF4-FFF2-40B4-BE49-F238E27FC236}">
                  <a16:creationId xmlns:a16="http://schemas.microsoft.com/office/drawing/2014/main" id="{74D4E47C-487C-482F-9E92-AA1DDB051A7F}"/>
                </a:ext>
              </a:extLst>
            </p:cNvPr>
            <p:cNvSpPr>
              <a:spLocks/>
            </p:cNvSpPr>
            <p:nvPr/>
          </p:nvSpPr>
          <p:spPr bwMode="auto">
            <a:xfrm>
              <a:off x="2003" y="2558"/>
              <a:ext cx="1900" cy="2495"/>
            </a:xfrm>
            <a:custGeom>
              <a:avLst/>
              <a:gdLst>
                <a:gd name="T0" fmla="*/ 1588 w 1900"/>
                <a:gd name="T1" fmla="*/ 709 h 2495"/>
                <a:gd name="T2" fmla="*/ 1531 w 1900"/>
                <a:gd name="T3" fmla="*/ 907 h 2495"/>
                <a:gd name="T4" fmla="*/ 1475 w 1900"/>
                <a:gd name="T5" fmla="*/ 794 h 2495"/>
                <a:gd name="T6" fmla="*/ 1418 w 1900"/>
                <a:gd name="T7" fmla="*/ 538 h 2495"/>
                <a:gd name="T8" fmla="*/ 1304 w 1900"/>
                <a:gd name="T9" fmla="*/ 567 h 2495"/>
                <a:gd name="T10" fmla="*/ 1219 w 1900"/>
                <a:gd name="T11" fmla="*/ 709 h 2495"/>
                <a:gd name="T12" fmla="*/ 1077 w 1900"/>
                <a:gd name="T13" fmla="*/ 736 h 2495"/>
                <a:gd name="T14" fmla="*/ 908 w 1900"/>
                <a:gd name="T15" fmla="*/ 368 h 2495"/>
                <a:gd name="T16" fmla="*/ 792 w 1900"/>
                <a:gd name="T17" fmla="*/ 310 h 2495"/>
                <a:gd name="T18" fmla="*/ 596 w 1900"/>
                <a:gd name="T19" fmla="*/ 312 h 2495"/>
                <a:gd name="T20" fmla="*/ 341 w 1900"/>
                <a:gd name="T21" fmla="*/ 198 h 2495"/>
                <a:gd name="T22" fmla="*/ 227 w 1900"/>
                <a:gd name="T23" fmla="*/ 57 h 2495"/>
                <a:gd name="T24" fmla="*/ 85 w 1900"/>
                <a:gd name="T25" fmla="*/ 28 h 2495"/>
                <a:gd name="T26" fmla="*/ 0 w 1900"/>
                <a:gd name="T27" fmla="*/ 368 h 2495"/>
                <a:gd name="T28" fmla="*/ 114 w 1900"/>
                <a:gd name="T29" fmla="*/ 567 h 2495"/>
                <a:gd name="T30" fmla="*/ 256 w 1900"/>
                <a:gd name="T31" fmla="*/ 709 h 2495"/>
                <a:gd name="T32" fmla="*/ 341 w 1900"/>
                <a:gd name="T33" fmla="*/ 794 h 2495"/>
                <a:gd name="T34" fmla="*/ 426 w 1900"/>
                <a:gd name="T35" fmla="*/ 992 h 2495"/>
                <a:gd name="T36" fmla="*/ 482 w 1900"/>
                <a:gd name="T37" fmla="*/ 1134 h 2495"/>
                <a:gd name="T38" fmla="*/ 341 w 1900"/>
                <a:gd name="T39" fmla="*/ 1162 h 2495"/>
                <a:gd name="T40" fmla="*/ 284 w 1900"/>
                <a:gd name="T41" fmla="*/ 1389 h 2495"/>
                <a:gd name="T42" fmla="*/ 511 w 1900"/>
                <a:gd name="T43" fmla="*/ 1531 h 2495"/>
                <a:gd name="T44" fmla="*/ 482 w 1900"/>
                <a:gd name="T45" fmla="*/ 1616 h 2495"/>
                <a:gd name="T46" fmla="*/ 539 w 1900"/>
                <a:gd name="T47" fmla="*/ 1871 h 2495"/>
                <a:gd name="T48" fmla="*/ 652 w 1900"/>
                <a:gd name="T49" fmla="*/ 2183 h 2495"/>
                <a:gd name="T50" fmla="*/ 851 w 1900"/>
                <a:gd name="T51" fmla="*/ 2410 h 2495"/>
                <a:gd name="T52" fmla="*/ 993 w 1900"/>
                <a:gd name="T53" fmla="*/ 2381 h 2495"/>
                <a:gd name="T54" fmla="*/ 1106 w 1900"/>
                <a:gd name="T55" fmla="*/ 2324 h 2495"/>
                <a:gd name="T56" fmla="*/ 1163 w 1900"/>
                <a:gd name="T57" fmla="*/ 2183 h 2495"/>
                <a:gd name="T58" fmla="*/ 1304 w 1900"/>
                <a:gd name="T59" fmla="*/ 2239 h 2495"/>
                <a:gd name="T60" fmla="*/ 1418 w 1900"/>
                <a:gd name="T61" fmla="*/ 2126 h 2495"/>
                <a:gd name="T62" fmla="*/ 1418 w 1900"/>
                <a:gd name="T63" fmla="*/ 1984 h 2495"/>
                <a:gd name="T64" fmla="*/ 1503 w 1900"/>
                <a:gd name="T65" fmla="*/ 1928 h 2495"/>
                <a:gd name="T66" fmla="*/ 1758 w 1900"/>
                <a:gd name="T67" fmla="*/ 1729 h 2495"/>
                <a:gd name="T68" fmla="*/ 1758 w 1900"/>
                <a:gd name="T69" fmla="*/ 1134 h 2495"/>
                <a:gd name="T70" fmla="*/ 1900 w 1900"/>
                <a:gd name="T71" fmla="*/ 1134 h 2495"/>
                <a:gd name="T72" fmla="*/ 1815 w 1900"/>
                <a:gd name="T73" fmla="*/ 964 h 2495"/>
                <a:gd name="T74" fmla="*/ 1645 w 1900"/>
                <a:gd name="T75" fmla="*/ 737 h 24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00" h="2495">
                  <a:moveTo>
                    <a:pt x="1645" y="737"/>
                  </a:moveTo>
                  <a:lnTo>
                    <a:pt x="1588" y="709"/>
                  </a:lnTo>
                  <a:lnTo>
                    <a:pt x="1560" y="879"/>
                  </a:lnTo>
                  <a:lnTo>
                    <a:pt x="1531" y="907"/>
                  </a:lnTo>
                  <a:lnTo>
                    <a:pt x="1531" y="822"/>
                  </a:lnTo>
                  <a:lnTo>
                    <a:pt x="1475" y="794"/>
                  </a:lnTo>
                  <a:lnTo>
                    <a:pt x="1503" y="680"/>
                  </a:lnTo>
                  <a:lnTo>
                    <a:pt x="1418" y="538"/>
                  </a:lnTo>
                  <a:lnTo>
                    <a:pt x="1361" y="595"/>
                  </a:lnTo>
                  <a:lnTo>
                    <a:pt x="1304" y="567"/>
                  </a:lnTo>
                  <a:lnTo>
                    <a:pt x="1219" y="652"/>
                  </a:lnTo>
                  <a:lnTo>
                    <a:pt x="1219" y="709"/>
                  </a:lnTo>
                  <a:lnTo>
                    <a:pt x="1106" y="765"/>
                  </a:lnTo>
                  <a:lnTo>
                    <a:pt x="1077" y="736"/>
                  </a:lnTo>
                  <a:lnTo>
                    <a:pt x="1078" y="567"/>
                  </a:lnTo>
                  <a:lnTo>
                    <a:pt x="908" y="368"/>
                  </a:lnTo>
                  <a:lnTo>
                    <a:pt x="879" y="312"/>
                  </a:lnTo>
                  <a:lnTo>
                    <a:pt x="792" y="310"/>
                  </a:lnTo>
                  <a:lnTo>
                    <a:pt x="766" y="198"/>
                  </a:lnTo>
                  <a:lnTo>
                    <a:pt x="596" y="312"/>
                  </a:lnTo>
                  <a:lnTo>
                    <a:pt x="426" y="312"/>
                  </a:lnTo>
                  <a:lnTo>
                    <a:pt x="341" y="198"/>
                  </a:lnTo>
                  <a:lnTo>
                    <a:pt x="369" y="113"/>
                  </a:lnTo>
                  <a:lnTo>
                    <a:pt x="227" y="57"/>
                  </a:lnTo>
                  <a:lnTo>
                    <a:pt x="171" y="0"/>
                  </a:lnTo>
                  <a:lnTo>
                    <a:pt x="85" y="28"/>
                  </a:lnTo>
                  <a:lnTo>
                    <a:pt x="57" y="255"/>
                  </a:lnTo>
                  <a:lnTo>
                    <a:pt x="0" y="368"/>
                  </a:lnTo>
                  <a:lnTo>
                    <a:pt x="142" y="425"/>
                  </a:lnTo>
                  <a:lnTo>
                    <a:pt x="114" y="567"/>
                  </a:lnTo>
                  <a:lnTo>
                    <a:pt x="312" y="652"/>
                  </a:lnTo>
                  <a:lnTo>
                    <a:pt x="256" y="709"/>
                  </a:lnTo>
                  <a:lnTo>
                    <a:pt x="284" y="794"/>
                  </a:lnTo>
                  <a:lnTo>
                    <a:pt x="341" y="794"/>
                  </a:lnTo>
                  <a:lnTo>
                    <a:pt x="426" y="907"/>
                  </a:lnTo>
                  <a:lnTo>
                    <a:pt x="426" y="992"/>
                  </a:lnTo>
                  <a:lnTo>
                    <a:pt x="482" y="1077"/>
                  </a:lnTo>
                  <a:lnTo>
                    <a:pt x="482" y="1134"/>
                  </a:lnTo>
                  <a:lnTo>
                    <a:pt x="397" y="1191"/>
                  </a:lnTo>
                  <a:lnTo>
                    <a:pt x="341" y="1162"/>
                  </a:lnTo>
                  <a:lnTo>
                    <a:pt x="312" y="1361"/>
                  </a:lnTo>
                  <a:lnTo>
                    <a:pt x="284" y="1389"/>
                  </a:lnTo>
                  <a:lnTo>
                    <a:pt x="341" y="1502"/>
                  </a:lnTo>
                  <a:lnTo>
                    <a:pt x="511" y="1531"/>
                  </a:lnTo>
                  <a:lnTo>
                    <a:pt x="511" y="1587"/>
                  </a:lnTo>
                  <a:lnTo>
                    <a:pt x="482" y="1616"/>
                  </a:lnTo>
                  <a:lnTo>
                    <a:pt x="567" y="1701"/>
                  </a:lnTo>
                  <a:lnTo>
                    <a:pt x="539" y="1871"/>
                  </a:lnTo>
                  <a:lnTo>
                    <a:pt x="511" y="1899"/>
                  </a:lnTo>
                  <a:lnTo>
                    <a:pt x="652" y="2183"/>
                  </a:lnTo>
                  <a:lnTo>
                    <a:pt x="738" y="2211"/>
                  </a:lnTo>
                  <a:lnTo>
                    <a:pt x="851" y="2410"/>
                  </a:lnTo>
                  <a:lnTo>
                    <a:pt x="936" y="2495"/>
                  </a:lnTo>
                  <a:lnTo>
                    <a:pt x="993" y="2381"/>
                  </a:lnTo>
                  <a:lnTo>
                    <a:pt x="1106" y="2381"/>
                  </a:lnTo>
                  <a:lnTo>
                    <a:pt x="1106" y="2324"/>
                  </a:lnTo>
                  <a:lnTo>
                    <a:pt x="1078" y="2268"/>
                  </a:lnTo>
                  <a:lnTo>
                    <a:pt x="1163" y="2183"/>
                  </a:lnTo>
                  <a:lnTo>
                    <a:pt x="1248" y="2183"/>
                  </a:lnTo>
                  <a:lnTo>
                    <a:pt x="1304" y="2239"/>
                  </a:lnTo>
                  <a:lnTo>
                    <a:pt x="1418" y="2183"/>
                  </a:lnTo>
                  <a:lnTo>
                    <a:pt x="1418" y="2126"/>
                  </a:lnTo>
                  <a:lnTo>
                    <a:pt x="1390" y="2069"/>
                  </a:lnTo>
                  <a:lnTo>
                    <a:pt x="1418" y="1984"/>
                  </a:lnTo>
                  <a:lnTo>
                    <a:pt x="1418" y="1928"/>
                  </a:lnTo>
                  <a:lnTo>
                    <a:pt x="1503" y="1928"/>
                  </a:lnTo>
                  <a:lnTo>
                    <a:pt x="1531" y="1814"/>
                  </a:lnTo>
                  <a:lnTo>
                    <a:pt x="1758" y="1729"/>
                  </a:lnTo>
                  <a:lnTo>
                    <a:pt x="1730" y="1247"/>
                  </a:lnTo>
                  <a:lnTo>
                    <a:pt x="1758" y="1134"/>
                  </a:lnTo>
                  <a:lnTo>
                    <a:pt x="1871" y="1162"/>
                  </a:lnTo>
                  <a:lnTo>
                    <a:pt x="1900" y="1134"/>
                  </a:lnTo>
                  <a:lnTo>
                    <a:pt x="1900" y="1077"/>
                  </a:lnTo>
                  <a:lnTo>
                    <a:pt x="1815" y="964"/>
                  </a:lnTo>
                  <a:lnTo>
                    <a:pt x="1758" y="879"/>
                  </a:lnTo>
                  <a:lnTo>
                    <a:pt x="1645" y="73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31" name="Freeform 271">
              <a:extLst>
                <a:ext uri="{FF2B5EF4-FFF2-40B4-BE49-F238E27FC236}">
                  <a16:creationId xmlns:a16="http://schemas.microsoft.com/office/drawing/2014/main" id="{94B0929C-1083-4DC0-A626-2DEDA1539247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2728"/>
              <a:ext cx="1843" cy="2183"/>
            </a:xfrm>
            <a:custGeom>
              <a:avLst/>
              <a:gdLst>
                <a:gd name="T0" fmla="*/ 0 w 1843"/>
                <a:gd name="T1" fmla="*/ 1758 h 2183"/>
                <a:gd name="T2" fmla="*/ 113 w 1843"/>
                <a:gd name="T3" fmla="*/ 1644 h 2183"/>
                <a:gd name="T4" fmla="*/ 311 w 1843"/>
                <a:gd name="T5" fmla="*/ 1073 h 2183"/>
                <a:gd name="T6" fmla="*/ 453 w 1843"/>
                <a:gd name="T7" fmla="*/ 992 h 2183"/>
                <a:gd name="T8" fmla="*/ 482 w 1843"/>
                <a:gd name="T9" fmla="*/ 907 h 2183"/>
                <a:gd name="T10" fmla="*/ 227 w 1843"/>
                <a:gd name="T11" fmla="*/ 567 h 2183"/>
                <a:gd name="T12" fmla="*/ 227 w 1843"/>
                <a:gd name="T13" fmla="*/ 368 h 2183"/>
                <a:gd name="T14" fmla="*/ 397 w 1843"/>
                <a:gd name="T15" fmla="*/ 142 h 2183"/>
                <a:gd name="T16" fmla="*/ 624 w 1843"/>
                <a:gd name="T17" fmla="*/ 0 h 2183"/>
                <a:gd name="T18" fmla="*/ 794 w 1843"/>
                <a:gd name="T19" fmla="*/ 85 h 2183"/>
                <a:gd name="T20" fmla="*/ 1076 w 1843"/>
                <a:gd name="T21" fmla="*/ 251 h 2183"/>
                <a:gd name="T22" fmla="*/ 1247 w 1843"/>
                <a:gd name="T23" fmla="*/ 170 h 2183"/>
                <a:gd name="T24" fmla="*/ 1361 w 1843"/>
                <a:gd name="T25" fmla="*/ 368 h 2183"/>
                <a:gd name="T26" fmla="*/ 1361 w 1843"/>
                <a:gd name="T27" fmla="*/ 482 h 2183"/>
                <a:gd name="T28" fmla="*/ 1616 w 1843"/>
                <a:gd name="T29" fmla="*/ 397 h 2183"/>
                <a:gd name="T30" fmla="*/ 1757 w 1843"/>
                <a:gd name="T31" fmla="*/ 566 h 2183"/>
                <a:gd name="T32" fmla="*/ 1843 w 1843"/>
                <a:gd name="T33" fmla="*/ 737 h 2183"/>
                <a:gd name="T34" fmla="*/ 1644 w 1843"/>
                <a:gd name="T35" fmla="*/ 680 h 2183"/>
                <a:gd name="T36" fmla="*/ 1332 w 1843"/>
                <a:gd name="T37" fmla="*/ 794 h 2183"/>
                <a:gd name="T38" fmla="*/ 1276 w 1843"/>
                <a:gd name="T39" fmla="*/ 1021 h 2183"/>
                <a:gd name="T40" fmla="*/ 1162 w 1843"/>
                <a:gd name="T41" fmla="*/ 1134 h 2183"/>
                <a:gd name="T42" fmla="*/ 1304 w 1843"/>
                <a:gd name="T43" fmla="*/ 1276 h 2183"/>
                <a:gd name="T44" fmla="*/ 1191 w 1843"/>
                <a:gd name="T45" fmla="*/ 1729 h 2183"/>
                <a:gd name="T46" fmla="*/ 1049 w 1843"/>
                <a:gd name="T47" fmla="*/ 1786 h 2183"/>
                <a:gd name="T48" fmla="*/ 935 w 1843"/>
                <a:gd name="T49" fmla="*/ 1758 h 2183"/>
                <a:gd name="T50" fmla="*/ 822 w 1843"/>
                <a:gd name="T51" fmla="*/ 1899 h 2183"/>
                <a:gd name="T52" fmla="*/ 595 w 1843"/>
                <a:gd name="T53" fmla="*/ 1928 h 2183"/>
                <a:gd name="T54" fmla="*/ 510 w 1843"/>
                <a:gd name="T55" fmla="*/ 2041 h 2183"/>
                <a:gd name="T56" fmla="*/ 397 w 1843"/>
                <a:gd name="T57" fmla="*/ 2126 h 2183"/>
                <a:gd name="T58" fmla="*/ 227 w 1843"/>
                <a:gd name="T59" fmla="*/ 2154 h 2183"/>
                <a:gd name="T60" fmla="*/ 142 w 1843"/>
                <a:gd name="T61" fmla="*/ 1984 h 2183"/>
                <a:gd name="T62" fmla="*/ 198 w 1843"/>
                <a:gd name="T63" fmla="*/ 1871 h 2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843" h="2183">
                  <a:moveTo>
                    <a:pt x="1" y="1810"/>
                  </a:moveTo>
                  <a:lnTo>
                    <a:pt x="0" y="1758"/>
                  </a:lnTo>
                  <a:lnTo>
                    <a:pt x="85" y="1758"/>
                  </a:lnTo>
                  <a:lnTo>
                    <a:pt x="113" y="1644"/>
                  </a:lnTo>
                  <a:lnTo>
                    <a:pt x="340" y="1559"/>
                  </a:lnTo>
                  <a:lnTo>
                    <a:pt x="311" y="1073"/>
                  </a:lnTo>
                  <a:lnTo>
                    <a:pt x="340" y="964"/>
                  </a:lnTo>
                  <a:lnTo>
                    <a:pt x="453" y="992"/>
                  </a:lnTo>
                  <a:lnTo>
                    <a:pt x="482" y="964"/>
                  </a:lnTo>
                  <a:lnTo>
                    <a:pt x="482" y="907"/>
                  </a:lnTo>
                  <a:lnTo>
                    <a:pt x="340" y="709"/>
                  </a:lnTo>
                  <a:lnTo>
                    <a:pt x="227" y="567"/>
                  </a:lnTo>
                  <a:lnTo>
                    <a:pt x="283" y="454"/>
                  </a:lnTo>
                  <a:lnTo>
                    <a:pt x="227" y="368"/>
                  </a:lnTo>
                  <a:lnTo>
                    <a:pt x="312" y="198"/>
                  </a:lnTo>
                  <a:lnTo>
                    <a:pt x="397" y="142"/>
                  </a:lnTo>
                  <a:lnTo>
                    <a:pt x="453" y="28"/>
                  </a:lnTo>
                  <a:lnTo>
                    <a:pt x="624" y="0"/>
                  </a:lnTo>
                  <a:lnTo>
                    <a:pt x="652" y="57"/>
                  </a:lnTo>
                  <a:lnTo>
                    <a:pt x="794" y="85"/>
                  </a:lnTo>
                  <a:lnTo>
                    <a:pt x="879" y="227"/>
                  </a:lnTo>
                  <a:lnTo>
                    <a:pt x="1076" y="251"/>
                  </a:lnTo>
                  <a:lnTo>
                    <a:pt x="1191" y="170"/>
                  </a:lnTo>
                  <a:lnTo>
                    <a:pt x="1247" y="170"/>
                  </a:lnTo>
                  <a:lnTo>
                    <a:pt x="1247" y="255"/>
                  </a:lnTo>
                  <a:lnTo>
                    <a:pt x="1361" y="368"/>
                  </a:lnTo>
                  <a:lnTo>
                    <a:pt x="1332" y="454"/>
                  </a:lnTo>
                  <a:lnTo>
                    <a:pt x="1361" y="482"/>
                  </a:lnTo>
                  <a:lnTo>
                    <a:pt x="1559" y="340"/>
                  </a:lnTo>
                  <a:lnTo>
                    <a:pt x="1616" y="397"/>
                  </a:lnTo>
                  <a:lnTo>
                    <a:pt x="1701" y="397"/>
                  </a:lnTo>
                  <a:lnTo>
                    <a:pt x="1757" y="566"/>
                  </a:lnTo>
                  <a:lnTo>
                    <a:pt x="1843" y="624"/>
                  </a:lnTo>
                  <a:lnTo>
                    <a:pt x="1843" y="737"/>
                  </a:lnTo>
                  <a:lnTo>
                    <a:pt x="1729" y="737"/>
                  </a:lnTo>
                  <a:lnTo>
                    <a:pt x="1644" y="680"/>
                  </a:lnTo>
                  <a:lnTo>
                    <a:pt x="1446" y="709"/>
                  </a:lnTo>
                  <a:lnTo>
                    <a:pt x="1332" y="794"/>
                  </a:lnTo>
                  <a:lnTo>
                    <a:pt x="1332" y="907"/>
                  </a:lnTo>
                  <a:lnTo>
                    <a:pt x="1276" y="1021"/>
                  </a:lnTo>
                  <a:lnTo>
                    <a:pt x="1191" y="1021"/>
                  </a:lnTo>
                  <a:lnTo>
                    <a:pt x="1162" y="1134"/>
                  </a:lnTo>
                  <a:lnTo>
                    <a:pt x="1191" y="1276"/>
                  </a:lnTo>
                  <a:lnTo>
                    <a:pt x="1304" y="1276"/>
                  </a:lnTo>
                  <a:lnTo>
                    <a:pt x="1162" y="1531"/>
                  </a:lnTo>
                  <a:lnTo>
                    <a:pt x="1191" y="1729"/>
                  </a:lnTo>
                  <a:lnTo>
                    <a:pt x="1077" y="1729"/>
                  </a:lnTo>
                  <a:lnTo>
                    <a:pt x="1049" y="1786"/>
                  </a:lnTo>
                  <a:lnTo>
                    <a:pt x="964" y="1786"/>
                  </a:lnTo>
                  <a:lnTo>
                    <a:pt x="935" y="1758"/>
                  </a:lnTo>
                  <a:lnTo>
                    <a:pt x="850" y="1814"/>
                  </a:lnTo>
                  <a:lnTo>
                    <a:pt x="822" y="1899"/>
                  </a:lnTo>
                  <a:lnTo>
                    <a:pt x="709" y="1843"/>
                  </a:lnTo>
                  <a:lnTo>
                    <a:pt x="595" y="1928"/>
                  </a:lnTo>
                  <a:lnTo>
                    <a:pt x="595" y="2013"/>
                  </a:lnTo>
                  <a:lnTo>
                    <a:pt x="510" y="2041"/>
                  </a:lnTo>
                  <a:lnTo>
                    <a:pt x="482" y="2098"/>
                  </a:lnTo>
                  <a:lnTo>
                    <a:pt x="397" y="2126"/>
                  </a:lnTo>
                  <a:lnTo>
                    <a:pt x="340" y="2183"/>
                  </a:lnTo>
                  <a:lnTo>
                    <a:pt x="227" y="2154"/>
                  </a:lnTo>
                  <a:lnTo>
                    <a:pt x="170" y="2126"/>
                  </a:lnTo>
                  <a:lnTo>
                    <a:pt x="142" y="1984"/>
                  </a:lnTo>
                  <a:lnTo>
                    <a:pt x="198" y="1984"/>
                  </a:lnTo>
                  <a:lnTo>
                    <a:pt x="198" y="1871"/>
                  </a:lnTo>
                  <a:lnTo>
                    <a:pt x="1" y="181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34" name="Freeform 274">
              <a:extLst>
                <a:ext uri="{FF2B5EF4-FFF2-40B4-BE49-F238E27FC236}">
                  <a16:creationId xmlns:a16="http://schemas.microsoft.com/office/drawing/2014/main" id="{E0D1414C-4299-4FED-A832-607D79E48CEC}"/>
                </a:ext>
              </a:extLst>
            </p:cNvPr>
            <p:cNvSpPr>
              <a:spLocks/>
            </p:cNvSpPr>
            <p:nvPr/>
          </p:nvSpPr>
          <p:spPr bwMode="auto">
            <a:xfrm>
              <a:off x="4583" y="3947"/>
              <a:ext cx="1361" cy="2325"/>
            </a:xfrm>
            <a:custGeom>
              <a:avLst/>
              <a:gdLst>
                <a:gd name="T0" fmla="*/ 0 w 1361"/>
                <a:gd name="T1" fmla="*/ 312 h 2325"/>
                <a:gd name="T2" fmla="*/ 284 w 1361"/>
                <a:gd name="T3" fmla="*/ 0 h 2325"/>
                <a:gd name="T4" fmla="*/ 284 w 1361"/>
                <a:gd name="T5" fmla="*/ 113 h 2325"/>
                <a:gd name="T6" fmla="*/ 369 w 1361"/>
                <a:gd name="T7" fmla="*/ 142 h 2325"/>
                <a:gd name="T8" fmla="*/ 511 w 1361"/>
                <a:gd name="T9" fmla="*/ 255 h 2325"/>
                <a:gd name="T10" fmla="*/ 596 w 1361"/>
                <a:gd name="T11" fmla="*/ 227 h 2325"/>
                <a:gd name="T12" fmla="*/ 737 w 1361"/>
                <a:gd name="T13" fmla="*/ 425 h 2325"/>
                <a:gd name="T14" fmla="*/ 936 w 1361"/>
                <a:gd name="T15" fmla="*/ 737 h 2325"/>
                <a:gd name="T16" fmla="*/ 936 w 1361"/>
                <a:gd name="T17" fmla="*/ 907 h 2325"/>
                <a:gd name="T18" fmla="*/ 822 w 1361"/>
                <a:gd name="T19" fmla="*/ 1021 h 2325"/>
                <a:gd name="T20" fmla="*/ 1049 w 1361"/>
                <a:gd name="T21" fmla="*/ 1162 h 2325"/>
                <a:gd name="T22" fmla="*/ 1078 w 1361"/>
                <a:gd name="T23" fmla="*/ 1276 h 2325"/>
                <a:gd name="T24" fmla="*/ 1163 w 1361"/>
                <a:gd name="T25" fmla="*/ 1446 h 2325"/>
                <a:gd name="T26" fmla="*/ 1333 w 1361"/>
                <a:gd name="T27" fmla="*/ 1559 h 2325"/>
                <a:gd name="T28" fmla="*/ 1333 w 1361"/>
                <a:gd name="T29" fmla="*/ 1729 h 2325"/>
                <a:gd name="T30" fmla="*/ 1163 w 1361"/>
                <a:gd name="T31" fmla="*/ 1871 h 2325"/>
                <a:gd name="T32" fmla="*/ 1248 w 1361"/>
                <a:gd name="T33" fmla="*/ 2069 h 2325"/>
                <a:gd name="T34" fmla="*/ 1361 w 1361"/>
                <a:gd name="T35" fmla="*/ 2126 h 2325"/>
                <a:gd name="T36" fmla="*/ 1049 w 1361"/>
                <a:gd name="T37" fmla="*/ 2098 h 2325"/>
                <a:gd name="T38" fmla="*/ 907 w 1361"/>
                <a:gd name="T39" fmla="*/ 2240 h 2325"/>
                <a:gd name="T40" fmla="*/ 681 w 1361"/>
                <a:gd name="T41" fmla="*/ 2325 h 2325"/>
                <a:gd name="T42" fmla="*/ 482 w 1361"/>
                <a:gd name="T43" fmla="*/ 2041 h 2325"/>
                <a:gd name="T44" fmla="*/ 709 w 1361"/>
                <a:gd name="T45" fmla="*/ 1984 h 2325"/>
                <a:gd name="T46" fmla="*/ 596 w 1361"/>
                <a:gd name="T47" fmla="*/ 1899 h 2325"/>
                <a:gd name="T48" fmla="*/ 284 w 1361"/>
                <a:gd name="T49" fmla="*/ 1701 h 2325"/>
                <a:gd name="T50" fmla="*/ 312 w 1361"/>
                <a:gd name="T51" fmla="*/ 1588 h 2325"/>
                <a:gd name="T52" fmla="*/ 199 w 1361"/>
                <a:gd name="T53" fmla="*/ 1559 h 2325"/>
                <a:gd name="T54" fmla="*/ 114 w 1361"/>
                <a:gd name="T55" fmla="*/ 1417 h 2325"/>
                <a:gd name="T56" fmla="*/ 85 w 1361"/>
                <a:gd name="T57" fmla="*/ 1332 h 2325"/>
                <a:gd name="T58" fmla="*/ 199 w 1361"/>
                <a:gd name="T59" fmla="*/ 1247 h 2325"/>
                <a:gd name="T60" fmla="*/ 340 w 1361"/>
                <a:gd name="T61" fmla="*/ 1191 h 2325"/>
                <a:gd name="T62" fmla="*/ 284 w 1361"/>
                <a:gd name="T63" fmla="*/ 1021 h 2325"/>
                <a:gd name="T64" fmla="*/ 369 w 1361"/>
                <a:gd name="T65" fmla="*/ 850 h 2325"/>
                <a:gd name="T66" fmla="*/ 369 w 1361"/>
                <a:gd name="T67" fmla="*/ 765 h 2325"/>
                <a:gd name="T68" fmla="*/ 199 w 1361"/>
                <a:gd name="T69" fmla="*/ 709 h 2325"/>
                <a:gd name="T70" fmla="*/ 85 w 1361"/>
                <a:gd name="T71" fmla="*/ 567 h 23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61" h="2325">
                  <a:moveTo>
                    <a:pt x="29" y="510"/>
                  </a:moveTo>
                  <a:lnTo>
                    <a:pt x="0" y="312"/>
                  </a:lnTo>
                  <a:lnTo>
                    <a:pt x="142" y="57"/>
                  </a:lnTo>
                  <a:lnTo>
                    <a:pt x="284" y="0"/>
                  </a:lnTo>
                  <a:lnTo>
                    <a:pt x="312" y="85"/>
                  </a:lnTo>
                  <a:lnTo>
                    <a:pt x="284" y="113"/>
                  </a:lnTo>
                  <a:lnTo>
                    <a:pt x="312" y="170"/>
                  </a:lnTo>
                  <a:lnTo>
                    <a:pt x="369" y="142"/>
                  </a:lnTo>
                  <a:lnTo>
                    <a:pt x="482" y="170"/>
                  </a:lnTo>
                  <a:lnTo>
                    <a:pt x="511" y="255"/>
                  </a:lnTo>
                  <a:lnTo>
                    <a:pt x="567" y="198"/>
                  </a:lnTo>
                  <a:lnTo>
                    <a:pt x="596" y="227"/>
                  </a:lnTo>
                  <a:lnTo>
                    <a:pt x="681" y="397"/>
                  </a:lnTo>
                  <a:lnTo>
                    <a:pt x="737" y="425"/>
                  </a:lnTo>
                  <a:lnTo>
                    <a:pt x="737" y="595"/>
                  </a:lnTo>
                  <a:lnTo>
                    <a:pt x="936" y="737"/>
                  </a:lnTo>
                  <a:lnTo>
                    <a:pt x="964" y="822"/>
                  </a:lnTo>
                  <a:lnTo>
                    <a:pt x="936" y="907"/>
                  </a:lnTo>
                  <a:lnTo>
                    <a:pt x="851" y="879"/>
                  </a:lnTo>
                  <a:lnTo>
                    <a:pt x="822" y="1021"/>
                  </a:lnTo>
                  <a:lnTo>
                    <a:pt x="907" y="1162"/>
                  </a:lnTo>
                  <a:lnTo>
                    <a:pt x="1049" y="1162"/>
                  </a:lnTo>
                  <a:lnTo>
                    <a:pt x="1021" y="1219"/>
                  </a:lnTo>
                  <a:lnTo>
                    <a:pt x="1078" y="1276"/>
                  </a:lnTo>
                  <a:lnTo>
                    <a:pt x="1078" y="1332"/>
                  </a:lnTo>
                  <a:lnTo>
                    <a:pt x="1163" y="1446"/>
                  </a:lnTo>
                  <a:lnTo>
                    <a:pt x="1219" y="1417"/>
                  </a:lnTo>
                  <a:lnTo>
                    <a:pt x="1333" y="1559"/>
                  </a:lnTo>
                  <a:lnTo>
                    <a:pt x="1304" y="1616"/>
                  </a:lnTo>
                  <a:lnTo>
                    <a:pt x="1333" y="1729"/>
                  </a:lnTo>
                  <a:lnTo>
                    <a:pt x="1276" y="1786"/>
                  </a:lnTo>
                  <a:lnTo>
                    <a:pt x="1163" y="1871"/>
                  </a:lnTo>
                  <a:lnTo>
                    <a:pt x="1248" y="1956"/>
                  </a:lnTo>
                  <a:lnTo>
                    <a:pt x="1248" y="2069"/>
                  </a:lnTo>
                  <a:lnTo>
                    <a:pt x="1333" y="2069"/>
                  </a:lnTo>
                  <a:lnTo>
                    <a:pt x="1361" y="2126"/>
                  </a:lnTo>
                  <a:lnTo>
                    <a:pt x="1248" y="2155"/>
                  </a:lnTo>
                  <a:lnTo>
                    <a:pt x="1049" y="2098"/>
                  </a:lnTo>
                  <a:lnTo>
                    <a:pt x="992" y="2183"/>
                  </a:lnTo>
                  <a:lnTo>
                    <a:pt x="907" y="2240"/>
                  </a:lnTo>
                  <a:lnTo>
                    <a:pt x="794" y="2240"/>
                  </a:lnTo>
                  <a:lnTo>
                    <a:pt x="681" y="2325"/>
                  </a:lnTo>
                  <a:lnTo>
                    <a:pt x="596" y="2268"/>
                  </a:lnTo>
                  <a:lnTo>
                    <a:pt x="482" y="2041"/>
                  </a:lnTo>
                  <a:lnTo>
                    <a:pt x="511" y="2013"/>
                  </a:lnTo>
                  <a:lnTo>
                    <a:pt x="709" y="1984"/>
                  </a:lnTo>
                  <a:lnTo>
                    <a:pt x="766" y="1928"/>
                  </a:lnTo>
                  <a:lnTo>
                    <a:pt x="596" y="1899"/>
                  </a:lnTo>
                  <a:lnTo>
                    <a:pt x="425" y="1701"/>
                  </a:lnTo>
                  <a:lnTo>
                    <a:pt x="284" y="1701"/>
                  </a:lnTo>
                  <a:lnTo>
                    <a:pt x="284" y="1644"/>
                  </a:lnTo>
                  <a:lnTo>
                    <a:pt x="312" y="1588"/>
                  </a:lnTo>
                  <a:lnTo>
                    <a:pt x="284" y="1559"/>
                  </a:lnTo>
                  <a:lnTo>
                    <a:pt x="199" y="1559"/>
                  </a:lnTo>
                  <a:lnTo>
                    <a:pt x="114" y="1531"/>
                  </a:lnTo>
                  <a:lnTo>
                    <a:pt x="114" y="1417"/>
                  </a:lnTo>
                  <a:lnTo>
                    <a:pt x="57" y="1361"/>
                  </a:lnTo>
                  <a:lnTo>
                    <a:pt x="85" y="1332"/>
                  </a:lnTo>
                  <a:lnTo>
                    <a:pt x="57" y="1276"/>
                  </a:lnTo>
                  <a:lnTo>
                    <a:pt x="199" y="1247"/>
                  </a:lnTo>
                  <a:lnTo>
                    <a:pt x="284" y="1276"/>
                  </a:lnTo>
                  <a:lnTo>
                    <a:pt x="340" y="1191"/>
                  </a:lnTo>
                  <a:lnTo>
                    <a:pt x="255" y="1077"/>
                  </a:lnTo>
                  <a:lnTo>
                    <a:pt x="284" y="1021"/>
                  </a:lnTo>
                  <a:lnTo>
                    <a:pt x="340" y="992"/>
                  </a:lnTo>
                  <a:lnTo>
                    <a:pt x="369" y="850"/>
                  </a:lnTo>
                  <a:lnTo>
                    <a:pt x="312" y="822"/>
                  </a:lnTo>
                  <a:lnTo>
                    <a:pt x="369" y="765"/>
                  </a:lnTo>
                  <a:lnTo>
                    <a:pt x="340" y="737"/>
                  </a:lnTo>
                  <a:lnTo>
                    <a:pt x="199" y="709"/>
                  </a:lnTo>
                  <a:lnTo>
                    <a:pt x="142" y="567"/>
                  </a:lnTo>
                  <a:lnTo>
                    <a:pt x="85" y="567"/>
                  </a:lnTo>
                  <a:lnTo>
                    <a:pt x="29" y="51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35" name="Freeform 275">
              <a:extLst>
                <a:ext uri="{FF2B5EF4-FFF2-40B4-BE49-F238E27FC236}">
                  <a16:creationId xmlns:a16="http://schemas.microsoft.com/office/drawing/2014/main" id="{5526AA22-2B41-485B-A0A7-918324A2263E}"/>
                </a:ext>
              </a:extLst>
            </p:cNvPr>
            <p:cNvSpPr>
              <a:spLocks/>
            </p:cNvSpPr>
            <p:nvPr/>
          </p:nvSpPr>
          <p:spPr bwMode="auto">
            <a:xfrm>
              <a:off x="76" y="3975"/>
              <a:ext cx="1644" cy="2155"/>
            </a:xfrm>
            <a:custGeom>
              <a:avLst/>
              <a:gdLst>
                <a:gd name="T0" fmla="*/ 822 w 1644"/>
                <a:gd name="T1" fmla="*/ 2127 h 2155"/>
                <a:gd name="T2" fmla="*/ 907 w 1644"/>
                <a:gd name="T3" fmla="*/ 2013 h 2155"/>
                <a:gd name="T4" fmla="*/ 1049 w 1644"/>
                <a:gd name="T5" fmla="*/ 1900 h 2155"/>
                <a:gd name="T6" fmla="*/ 1134 w 1644"/>
                <a:gd name="T7" fmla="*/ 1730 h 2155"/>
                <a:gd name="T8" fmla="*/ 1247 w 1644"/>
                <a:gd name="T9" fmla="*/ 1758 h 2155"/>
                <a:gd name="T10" fmla="*/ 1360 w 1644"/>
                <a:gd name="T11" fmla="*/ 1786 h 2155"/>
                <a:gd name="T12" fmla="*/ 1417 w 1644"/>
                <a:gd name="T13" fmla="*/ 1730 h 2155"/>
                <a:gd name="T14" fmla="*/ 1360 w 1644"/>
                <a:gd name="T15" fmla="*/ 1645 h 2155"/>
                <a:gd name="T16" fmla="*/ 1587 w 1644"/>
                <a:gd name="T17" fmla="*/ 1560 h 2155"/>
                <a:gd name="T18" fmla="*/ 1587 w 1644"/>
                <a:gd name="T19" fmla="*/ 1474 h 2155"/>
                <a:gd name="T20" fmla="*/ 1531 w 1644"/>
                <a:gd name="T21" fmla="*/ 1333 h 2155"/>
                <a:gd name="T22" fmla="*/ 1587 w 1644"/>
                <a:gd name="T23" fmla="*/ 1163 h 2155"/>
                <a:gd name="T24" fmla="*/ 1332 w 1644"/>
                <a:gd name="T25" fmla="*/ 1134 h 2155"/>
                <a:gd name="T26" fmla="*/ 1247 w 1644"/>
                <a:gd name="T27" fmla="*/ 1078 h 2155"/>
                <a:gd name="T28" fmla="*/ 1134 w 1644"/>
                <a:gd name="T29" fmla="*/ 822 h 2155"/>
                <a:gd name="T30" fmla="*/ 1020 w 1644"/>
                <a:gd name="T31" fmla="*/ 652 h 2155"/>
                <a:gd name="T32" fmla="*/ 1077 w 1644"/>
                <a:gd name="T33" fmla="*/ 426 h 2155"/>
                <a:gd name="T34" fmla="*/ 1134 w 1644"/>
                <a:gd name="T35" fmla="*/ 284 h 2155"/>
                <a:gd name="T36" fmla="*/ 992 w 1644"/>
                <a:gd name="T37" fmla="*/ 227 h 2155"/>
                <a:gd name="T38" fmla="*/ 793 w 1644"/>
                <a:gd name="T39" fmla="*/ 85 h 2155"/>
                <a:gd name="T40" fmla="*/ 567 w 1644"/>
                <a:gd name="T41" fmla="*/ 85 h 2155"/>
                <a:gd name="T42" fmla="*/ 425 w 1644"/>
                <a:gd name="T43" fmla="*/ 0 h 2155"/>
                <a:gd name="T44" fmla="*/ 226 w 1644"/>
                <a:gd name="T45" fmla="*/ 85 h 2155"/>
                <a:gd name="T46" fmla="*/ 226 w 1644"/>
                <a:gd name="T47" fmla="*/ 369 h 2155"/>
                <a:gd name="T48" fmla="*/ 113 w 1644"/>
                <a:gd name="T49" fmla="*/ 652 h 2155"/>
                <a:gd name="T50" fmla="*/ 28 w 1644"/>
                <a:gd name="T51" fmla="*/ 822 h 2155"/>
                <a:gd name="T52" fmla="*/ 85 w 1644"/>
                <a:gd name="T53" fmla="*/ 964 h 2155"/>
                <a:gd name="T54" fmla="*/ 198 w 1644"/>
                <a:gd name="T55" fmla="*/ 964 h 2155"/>
                <a:gd name="T56" fmla="*/ 226 w 1644"/>
                <a:gd name="T57" fmla="*/ 1049 h 2155"/>
                <a:gd name="T58" fmla="*/ 198 w 1644"/>
                <a:gd name="T59" fmla="*/ 1361 h 2155"/>
                <a:gd name="T60" fmla="*/ 311 w 1644"/>
                <a:gd name="T61" fmla="*/ 1389 h 2155"/>
                <a:gd name="T62" fmla="*/ 368 w 1644"/>
                <a:gd name="T63" fmla="*/ 1276 h 2155"/>
                <a:gd name="T64" fmla="*/ 482 w 1644"/>
                <a:gd name="T65" fmla="*/ 1418 h 2155"/>
                <a:gd name="T66" fmla="*/ 538 w 1644"/>
                <a:gd name="T67" fmla="*/ 1474 h 2155"/>
                <a:gd name="T68" fmla="*/ 567 w 1644"/>
                <a:gd name="T69" fmla="*/ 1758 h 2155"/>
                <a:gd name="T70" fmla="*/ 680 w 1644"/>
                <a:gd name="T71" fmla="*/ 1843 h 2155"/>
                <a:gd name="T72" fmla="*/ 652 w 1644"/>
                <a:gd name="T73" fmla="*/ 2041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644" h="2155">
                  <a:moveTo>
                    <a:pt x="737" y="2155"/>
                  </a:moveTo>
                  <a:lnTo>
                    <a:pt x="822" y="2127"/>
                  </a:lnTo>
                  <a:lnTo>
                    <a:pt x="850" y="2041"/>
                  </a:lnTo>
                  <a:lnTo>
                    <a:pt x="907" y="2013"/>
                  </a:lnTo>
                  <a:lnTo>
                    <a:pt x="935" y="1928"/>
                  </a:lnTo>
                  <a:lnTo>
                    <a:pt x="1049" y="1900"/>
                  </a:lnTo>
                  <a:lnTo>
                    <a:pt x="1077" y="1815"/>
                  </a:lnTo>
                  <a:lnTo>
                    <a:pt x="1134" y="1730"/>
                  </a:lnTo>
                  <a:lnTo>
                    <a:pt x="1247" y="1701"/>
                  </a:lnTo>
                  <a:lnTo>
                    <a:pt x="1247" y="1758"/>
                  </a:lnTo>
                  <a:lnTo>
                    <a:pt x="1304" y="1758"/>
                  </a:lnTo>
                  <a:lnTo>
                    <a:pt x="1360" y="1786"/>
                  </a:lnTo>
                  <a:lnTo>
                    <a:pt x="1417" y="1786"/>
                  </a:lnTo>
                  <a:lnTo>
                    <a:pt x="1417" y="1730"/>
                  </a:lnTo>
                  <a:lnTo>
                    <a:pt x="1360" y="1701"/>
                  </a:lnTo>
                  <a:lnTo>
                    <a:pt x="1360" y="1645"/>
                  </a:lnTo>
                  <a:lnTo>
                    <a:pt x="1531" y="1560"/>
                  </a:lnTo>
                  <a:lnTo>
                    <a:pt x="1587" y="1560"/>
                  </a:lnTo>
                  <a:lnTo>
                    <a:pt x="1644" y="1531"/>
                  </a:lnTo>
                  <a:lnTo>
                    <a:pt x="1587" y="1474"/>
                  </a:lnTo>
                  <a:lnTo>
                    <a:pt x="1616" y="1446"/>
                  </a:lnTo>
                  <a:lnTo>
                    <a:pt x="1531" y="1333"/>
                  </a:lnTo>
                  <a:lnTo>
                    <a:pt x="1587" y="1304"/>
                  </a:lnTo>
                  <a:lnTo>
                    <a:pt x="1587" y="1163"/>
                  </a:lnTo>
                  <a:lnTo>
                    <a:pt x="1531" y="1191"/>
                  </a:lnTo>
                  <a:lnTo>
                    <a:pt x="1332" y="1134"/>
                  </a:lnTo>
                  <a:lnTo>
                    <a:pt x="1304" y="1191"/>
                  </a:lnTo>
                  <a:lnTo>
                    <a:pt x="1247" y="1078"/>
                  </a:lnTo>
                  <a:lnTo>
                    <a:pt x="1247" y="907"/>
                  </a:lnTo>
                  <a:lnTo>
                    <a:pt x="1134" y="822"/>
                  </a:lnTo>
                  <a:lnTo>
                    <a:pt x="1134" y="766"/>
                  </a:lnTo>
                  <a:lnTo>
                    <a:pt x="1020" y="652"/>
                  </a:lnTo>
                  <a:lnTo>
                    <a:pt x="1134" y="539"/>
                  </a:lnTo>
                  <a:lnTo>
                    <a:pt x="1077" y="426"/>
                  </a:lnTo>
                  <a:lnTo>
                    <a:pt x="1134" y="397"/>
                  </a:lnTo>
                  <a:lnTo>
                    <a:pt x="1134" y="284"/>
                  </a:lnTo>
                  <a:lnTo>
                    <a:pt x="1020" y="199"/>
                  </a:lnTo>
                  <a:lnTo>
                    <a:pt x="992" y="227"/>
                  </a:lnTo>
                  <a:lnTo>
                    <a:pt x="907" y="114"/>
                  </a:lnTo>
                  <a:lnTo>
                    <a:pt x="793" y="85"/>
                  </a:lnTo>
                  <a:lnTo>
                    <a:pt x="737" y="142"/>
                  </a:lnTo>
                  <a:lnTo>
                    <a:pt x="567" y="85"/>
                  </a:lnTo>
                  <a:lnTo>
                    <a:pt x="538" y="29"/>
                  </a:lnTo>
                  <a:lnTo>
                    <a:pt x="425" y="0"/>
                  </a:lnTo>
                  <a:lnTo>
                    <a:pt x="311" y="85"/>
                  </a:lnTo>
                  <a:lnTo>
                    <a:pt x="226" y="85"/>
                  </a:lnTo>
                  <a:lnTo>
                    <a:pt x="170" y="255"/>
                  </a:lnTo>
                  <a:lnTo>
                    <a:pt x="226" y="369"/>
                  </a:lnTo>
                  <a:lnTo>
                    <a:pt x="85" y="567"/>
                  </a:lnTo>
                  <a:lnTo>
                    <a:pt x="113" y="652"/>
                  </a:lnTo>
                  <a:lnTo>
                    <a:pt x="0" y="766"/>
                  </a:lnTo>
                  <a:lnTo>
                    <a:pt x="28" y="822"/>
                  </a:lnTo>
                  <a:lnTo>
                    <a:pt x="28" y="879"/>
                  </a:lnTo>
                  <a:lnTo>
                    <a:pt x="85" y="964"/>
                  </a:lnTo>
                  <a:lnTo>
                    <a:pt x="170" y="907"/>
                  </a:lnTo>
                  <a:lnTo>
                    <a:pt x="198" y="964"/>
                  </a:lnTo>
                  <a:lnTo>
                    <a:pt x="170" y="1021"/>
                  </a:lnTo>
                  <a:lnTo>
                    <a:pt x="226" y="1049"/>
                  </a:lnTo>
                  <a:lnTo>
                    <a:pt x="170" y="1276"/>
                  </a:lnTo>
                  <a:lnTo>
                    <a:pt x="198" y="1361"/>
                  </a:lnTo>
                  <a:lnTo>
                    <a:pt x="255" y="1304"/>
                  </a:lnTo>
                  <a:lnTo>
                    <a:pt x="311" y="1389"/>
                  </a:lnTo>
                  <a:lnTo>
                    <a:pt x="368" y="1389"/>
                  </a:lnTo>
                  <a:lnTo>
                    <a:pt x="368" y="1276"/>
                  </a:lnTo>
                  <a:lnTo>
                    <a:pt x="425" y="1276"/>
                  </a:lnTo>
                  <a:lnTo>
                    <a:pt x="482" y="1418"/>
                  </a:lnTo>
                  <a:lnTo>
                    <a:pt x="538" y="1418"/>
                  </a:lnTo>
                  <a:lnTo>
                    <a:pt x="538" y="1474"/>
                  </a:lnTo>
                  <a:lnTo>
                    <a:pt x="482" y="1588"/>
                  </a:lnTo>
                  <a:lnTo>
                    <a:pt x="567" y="1758"/>
                  </a:lnTo>
                  <a:lnTo>
                    <a:pt x="623" y="1758"/>
                  </a:lnTo>
                  <a:lnTo>
                    <a:pt x="680" y="1843"/>
                  </a:lnTo>
                  <a:lnTo>
                    <a:pt x="623" y="1956"/>
                  </a:lnTo>
                  <a:lnTo>
                    <a:pt x="652" y="2041"/>
                  </a:lnTo>
                  <a:lnTo>
                    <a:pt x="737" y="215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40" name="Freeform 280">
              <a:extLst>
                <a:ext uri="{FF2B5EF4-FFF2-40B4-BE49-F238E27FC236}">
                  <a16:creationId xmlns:a16="http://schemas.microsoft.com/office/drawing/2014/main" id="{C14F2510-9207-4CF2-8E5B-344449E31A3E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3947"/>
              <a:ext cx="822" cy="2013"/>
            </a:xfrm>
            <a:custGeom>
              <a:avLst/>
              <a:gdLst>
                <a:gd name="T0" fmla="*/ 114 w 822"/>
                <a:gd name="T1" fmla="*/ 312 h 2013"/>
                <a:gd name="T2" fmla="*/ 57 w 822"/>
                <a:gd name="T3" fmla="*/ 454 h 2013"/>
                <a:gd name="T4" fmla="*/ 0 w 822"/>
                <a:gd name="T5" fmla="*/ 680 h 2013"/>
                <a:gd name="T6" fmla="*/ 114 w 822"/>
                <a:gd name="T7" fmla="*/ 850 h 2013"/>
                <a:gd name="T8" fmla="*/ 227 w 822"/>
                <a:gd name="T9" fmla="*/ 1106 h 2013"/>
                <a:gd name="T10" fmla="*/ 312 w 822"/>
                <a:gd name="T11" fmla="*/ 1162 h 2013"/>
                <a:gd name="T12" fmla="*/ 567 w 822"/>
                <a:gd name="T13" fmla="*/ 1191 h 2013"/>
                <a:gd name="T14" fmla="*/ 511 w 822"/>
                <a:gd name="T15" fmla="*/ 1361 h 2013"/>
                <a:gd name="T16" fmla="*/ 567 w 822"/>
                <a:gd name="T17" fmla="*/ 1502 h 2013"/>
                <a:gd name="T18" fmla="*/ 596 w 822"/>
                <a:gd name="T19" fmla="*/ 1814 h 2013"/>
                <a:gd name="T20" fmla="*/ 539 w 822"/>
                <a:gd name="T21" fmla="*/ 1956 h 2013"/>
                <a:gd name="T22" fmla="*/ 624 w 822"/>
                <a:gd name="T23" fmla="*/ 2013 h 2013"/>
                <a:gd name="T24" fmla="*/ 709 w 822"/>
                <a:gd name="T25" fmla="*/ 1928 h 2013"/>
                <a:gd name="T26" fmla="*/ 794 w 822"/>
                <a:gd name="T27" fmla="*/ 1758 h 2013"/>
                <a:gd name="T28" fmla="*/ 737 w 822"/>
                <a:gd name="T29" fmla="*/ 1673 h 2013"/>
                <a:gd name="T30" fmla="*/ 766 w 822"/>
                <a:gd name="T31" fmla="*/ 1588 h 2013"/>
                <a:gd name="T32" fmla="*/ 766 w 822"/>
                <a:gd name="T33" fmla="*/ 1502 h 2013"/>
                <a:gd name="T34" fmla="*/ 709 w 822"/>
                <a:gd name="T35" fmla="*/ 1417 h 2013"/>
                <a:gd name="T36" fmla="*/ 709 w 822"/>
                <a:gd name="T37" fmla="*/ 1247 h 2013"/>
                <a:gd name="T38" fmla="*/ 652 w 822"/>
                <a:gd name="T39" fmla="*/ 1106 h 2013"/>
                <a:gd name="T40" fmla="*/ 652 w 822"/>
                <a:gd name="T41" fmla="*/ 935 h 2013"/>
                <a:gd name="T42" fmla="*/ 766 w 822"/>
                <a:gd name="T43" fmla="*/ 765 h 2013"/>
                <a:gd name="T44" fmla="*/ 794 w 822"/>
                <a:gd name="T45" fmla="*/ 454 h 2013"/>
                <a:gd name="T46" fmla="*/ 737 w 822"/>
                <a:gd name="T47" fmla="*/ 312 h 2013"/>
                <a:gd name="T48" fmla="*/ 766 w 822"/>
                <a:gd name="T49" fmla="*/ 227 h 2013"/>
                <a:gd name="T50" fmla="*/ 681 w 822"/>
                <a:gd name="T51" fmla="*/ 142 h 2013"/>
                <a:gd name="T52" fmla="*/ 624 w 822"/>
                <a:gd name="T53" fmla="*/ 85 h 2013"/>
                <a:gd name="T54" fmla="*/ 567 w 822"/>
                <a:gd name="T55" fmla="*/ 0 h 2013"/>
                <a:gd name="T56" fmla="*/ 482 w 822"/>
                <a:gd name="T57" fmla="*/ 28 h 2013"/>
                <a:gd name="T58" fmla="*/ 425 w 822"/>
                <a:gd name="T59" fmla="*/ 85 h 2013"/>
                <a:gd name="T60" fmla="*/ 312 w 822"/>
                <a:gd name="T61" fmla="*/ 28 h 2013"/>
                <a:gd name="T62" fmla="*/ 255 w 822"/>
                <a:gd name="T63" fmla="*/ 142 h 2013"/>
                <a:gd name="T64" fmla="*/ 57 w 822"/>
                <a:gd name="T65" fmla="*/ 85 h 2013"/>
                <a:gd name="T66" fmla="*/ 0 w 822"/>
                <a:gd name="T67" fmla="*/ 227 h 20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822" h="2013">
                  <a:moveTo>
                    <a:pt x="0" y="227"/>
                  </a:moveTo>
                  <a:lnTo>
                    <a:pt x="114" y="312"/>
                  </a:lnTo>
                  <a:lnTo>
                    <a:pt x="114" y="425"/>
                  </a:lnTo>
                  <a:lnTo>
                    <a:pt x="57" y="454"/>
                  </a:lnTo>
                  <a:lnTo>
                    <a:pt x="114" y="567"/>
                  </a:lnTo>
                  <a:lnTo>
                    <a:pt x="0" y="680"/>
                  </a:lnTo>
                  <a:lnTo>
                    <a:pt x="114" y="794"/>
                  </a:lnTo>
                  <a:lnTo>
                    <a:pt x="114" y="850"/>
                  </a:lnTo>
                  <a:lnTo>
                    <a:pt x="227" y="935"/>
                  </a:lnTo>
                  <a:lnTo>
                    <a:pt x="227" y="1106"/>
                  </a:lnTo>
                  <a:lnTo>
                    <a:pt x="284" y="1219"/>
                  </a:lnTo>
                  <a:lnTo>
                    <a:pt x="312" y="1162"/>
                  </a:lnTo>
                  <a:lnTo>
                    <a:pt x="511" y="1219"/>
                  </a:lnTo>
                  <a:lnTo>
                    <a:pt x="567" y="1191"/>
                  </a:lnTo>
                  <a:lnTo>
                    <a:pt x="567" y="1332"/>
                  </a:lnTo>
                  <a:lnTo>
                    <a:pt x="511" y="1361"/>
                  </a:lnTo>
                  <a:lnTo>
                    <a:pt x="596" y="1474"/>
                  </a:lnTo>
                  <a:lnTo>
                    <a:pt x="567" y="1502"/>
                  </a:lnTo>
                  <a:lnTo>
                    <a:pt x="624" y="1559"/>
                  </a:lnTo>
                  <a:lnTo>
                    <a:pt x="596" y="1814"/>
                  </a:lnTo>
                  <a:lnTo>
                    <a:pt x="539" y="1871"/>
                  </a:lnTo>
                  <a:lnTo>
                    <a:pt x="539" y="1956"/>
                  </a:lnTo>
                  <a:lnTo>
                    <a:pt x="567" y="1956"/>
                  </a:lnTo>
                  <a:lnTo>
                    <a:pt x="624" y="2013"/>
                  </a:lnTo>
                  <a:lnTo>
                    <a:pt x="709" y="2013"/>
                  </a:lnTo>
                  <a:lnTo>
                    <a:pt x="709" y="1928"/>
                  </a:lnTo>
                  <a:lnTo>
                    <a:pt x="794" y="1871"/>
                  </a:lnTo>
                  <a:lnTo>
                    <a:pt x="794" y="1758"/>
                  </a:lnTo>
                  <a:lnTo>
                    <a:pt x="737" y="1729"/>
                  </a:lnTo>
                  <a:lnTo>
                    <a:pt x="737" y="1673"/>
                  </a:lnTo>
                  <a:lnTo>
                    <a:pt x="766" y="1644"/>
                  </a:lnTo>
                  <a:lnTo>
                    <a:pt x="766" y="1588"/>
                  </a:lnTo>
                  <a:lnTo>
                    <a:pt x="822" y="1559"/>
                  </a:lnTo>
                  <a:lnTo>
                    <a:pt x="766" y="1502"/>
                  </a:lnTo>
                  <a:lnTo>
                    <a:pt x="766" y="1446"/>
                  </a:lnTo>
                  <a:lnTo>
                    <a:pt x="709" y="1417"/>
                  </a:lnTo>
                  <a:lnTo>
                    <a:pt x="794" y="1361"/>
                  </a:lnTo>
                  <a:lnTo>
                    <a:pt x="709" y="1247"/>
                  </a:lnTo>
                  <a:lnTo>
                    <a:pt x="737" y="1162"/>
                  </a:lnTo>
                  <a:lnTo>
                    <a:pt x="652" y="1106"/>
                  </a:lnTo>
                  <a:lnTo>
                    <a:pt x="681" y="992"/>
                  </a:lnTo>
                  <a:lnTo>
                    <a:pt x="652" y="935"/>
                  </a:lnTo>
                  <a:lnTo>
                    <a:pt x="709" y="765"/>
                  </a:lnTo>
                  <a:lnTo>
                    <a:pt x="766" y="765"/>
                  </a:lnTo>
                  <a:lnTo>
                    <a:pt x="766" y="624"/>
                  </a:lnTo>
                  <a:lnTo>
                    <a:pt x="794" y="454"/>
                  </a:lnTo>
                  <a:lnTo>
                    <a:pt x="737" y="397"/>
                  </a:lnTo>
                  <a:lnTo>
                    <a:pt x="737" y="312"/>
                  </a:lnTo>
                  <a:lnTo>
                    <a:pt x="794" y="283"/>
                  </a:lnTo>
                  <a:lnTo>
                    <a:pt x="766" y="227"/>
                  </a:lnTo>
                  <a:lnTo>
                    <a:pt x="766" y="198"/>
                  </a:lnTo>
                  <a:lnTo>
                    <a:pt x="681" y="142"/>
                  </a:lnTo>
                  <a:lnTo>
                    <a:pt x="652" y="85"/>
                  </a:lnTo>
                  <a:lnTo>
                    <a:pt x="624" y="85"/>
                  </a:lnTo>
                  <a:lnTo>
                    <a:pt x="596" y="0"/>
                  </a:lnTo>
                  <a:lnTo>
                    <a:pt x="567" y="0"/>
                  </a:lnTo>
                  <a:lnTo>
                    <a:pt x="539" y="28"/>
                  </a:lnTo>
                  <a:lnTo>
                    <a:pt x="482" y="28"/>
                  </a:lnTo>
                  <a:lnTo>
                    <a:pt x="482" y="57"/>
                  </a:lnTo>
                  <a:lnTo>
                    <a:pt x="425" y="85"/>
                  </a:lnTo>
                  <a:lnTo>
                    <a:pt x="397" y="28"/>
                  </a:lnTo>
                  <a:lnTo>
                    <a:pt x="312" y="28"/>
                  </a:lnTo>
                  <a:lnTo>
                    <a:pt x="312" y="85"/>
                  </a:lnTo>
                  <a:lnTo>
                    <a:pt x="255" y="142"/>
                  </a:lnTo>
                  <a:lnTo>
                    <a:pt x="142" y="142"/>
                  </a:lnTo>
                  <a:lnTo>
                    <a:pt x="57" y="85"/>
                  </a:lnTo>
                  <a:lnTo>
                    <a:pt x="0" y="142"/>
                  </a:lnTo>
                  <a:lnTo>
                    <a:pt x="0" y="22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41" name="Freeform 281">
              <a:extLst>
                <a:ext uri="{FF2B5EF4-FFF2-40B4-BE49-F238E27FC236}">
                  <a16:creationId xmlns:a16="http://schemas.microsoft.com/office/drawing/2014/main" id="{CE56339C-04A2-4159-990E-070AEF9F597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8" y="3890"/>
              <a:ext cx="1871" cy="2041"/>
            </a:xfrm>
            <a:custGeom>
              <a:avLst/>
              <a:gdLst>
                <a:gd name="T0" fmla="*/ 29 w 1871"/>
                <a:gd name="T1" fmla="*/ 199 h 2041"/>
                <a:gd name="T2" fmla="*/ 114 w 1871"/>
                <a:gd name="T3" fmla="*/ 284 h 2041"/>
                <a:gd name="T4" fmla="*/ 85 w 1871"/>
                <a:gd name="T5" fmla="*/ 369 h 2041"/>
                <a:gd name="T6" fmla="*/ 142 w 1871"/>
                <a:gd name="T7" fmla="*/ 511 h 2041"/>
                <a:gd name="T8" fmla="*/ 284 w 1871"/>
                <a:gd name="T9" fmla="*/ 539 h 2041"/>
                <a:gd name="T10" fmla="*/ 340 w 1871"/>
                <a:gd name="T11" fmla="*/ 681 h 2041"/>
                <a:gd name="T12" fmla="*/ 454 w 1871"/>
                <a:gd name="T13" fmla="*/ 681 h 2041"/>
                <a:gd name="T14" fmla="*/ 596 w 1871"/>
                <a:gd name="T15" fmla="*/ 822 h 2041"/>
                <a:gd name="T16" fmla="*/ 624 w 1871"/>
                <a:gd name="T17" fmla="*/ 1078 h 2041"/>
                <a:gd name="T18" fmla="*/ 511 w 1871"/>
                <a:gd name="T19" fmla="*/ 1134 h 2041"/>
                <a:gd name="T20" fmla="*/ 567 w 1871"/>
                <a:gd name="T21" fmla="*/ 1276 h 2041"/>
                <a:gd name="T22" fmla="*/ 624 w 1871"/>
                <a:gd name="T23" fmla="*/ 1276 h 2041"/>
                <a:gd name="T24" fmla="*/ 652 w 1871"/>
                <a:gd name="T25" fmla="*/ 1361 h 2041"/>
                <a:gd name="T26" fmla="*/ 652 w 1871"/>
                <a:gd name="T27" fmla="*/ 1503 h 2041"/>
                <a:gd name="T28" fmla="*/ 766 w 1871"/>
                <a:gd name="T29" fmla="*/ 1588 h 2041"/>
                <a:gd name="T30" fmla="*/ 822 w 1871"/>
                <a:gd name="T31" fmla="*/ 1645 h 2041"/>
                <a:gd name="T32" fmla="*/ 709 w 1871"/>
                <a:gd name="T33" fmla="*/ 1786 h 2041"/>
                <a:gd name="T34" fmla="*/ 766 w 1871"/>
                <a:gd name="T35" fmla="*/ 1786 h 2041"/>
                <a:gd name="T36" fmla="*/ 964 w 1871"/>
                <a:gd name="T37" fmla="*/ 1900 h 2041"/>
                <a:gd name="T38" fmla="*/ 1049 w 1871"/>
                <a:gd name="T39" fmla="*/ 1928 h 2041"/>
                <a:gd name="T40" fmla="*/ 1219 w 1871"/>
                <a:gd name="T41" fmla="*/ 2041 h 2041"/>
                <a:gd name="T42" fmla="*/ 1276 w 1871"/>
                <a:gd name="T43" fmla="*/ 1730 h 2041"/>
                <a:gd name="T44" fmla="*/ 1219 w 1871"/>
                <a:gd name="T45" fmla="*/ 1588 h 2041"/>
                <a:gd name="T46" fmla="*/ 1361 w 1871"/>
                <a:gd name="T47" fmla="*/ 1588 h 2041"/>
                <a:gd name="T48" fmla="*/ 1446 w 1871"/>
                <a:gd name="T49" fmla="*/ 1559 h 2041"/>
                <a:gd name="T50" fmla="*/ 1588 w 1871"/>
                <a:gd name="T51" fmla="*/ 1446 h 2041"/>
                <a:gd name="T52" fmla="*/ 1645 w 1871"/>
                <a:gd name="T53" fmla="*/ 1389 h 2041"/>
                <a:gd name="T54" fmla="*/ 1701 w 1871"/>
                <a:gd name="T55" fmla="*/ 1276 h 2041"/>
                <a:gd name="T56" fmla="*/ 1701 w 1871"/>
                <a:gd name="T57" fmla="*/ 1078 h 2041"/>
                <a:gd name="T58" fmla="*/ 1843 w 1871"/>
                <a:gd name="T59" fmla="*/ 964 h 2041"/>
                <a:gd name="T60" fmla="*/ 1871 w 1871"/>
                <a:gd name="T61" fmla="*/ 822 h 2041"/>
                <a:gd name="T62" fmla="*/ 1673 w 1871"/>
                <a:gd name="T63" fmla="*/ 652 h 2041"/>
                <a:gd name="T64" fmla="*/ 1673 w 1871"/>
                <a:gd name="T65" fmla="*/ 794 h 2041"/>
                <a:gd name="T66" fmla="*/ 1559 w 1871"/>
                <a:gd name="T67" fmla="*/ 907 h 2041"/>
                <a:gd name="T68" fmla="*/ 1418 w 1871"/>
                <a:gd name="T69" fmla="*/ 851 h 2041"/>
                <a:gd name="T70" fmla="*/ 1361 w 1871"/>
                <a:gd name="T71" fmla="*/ 992 h 2041"/>
                <a:gd name="T72" fmla="*/ 1276 w 1871"/>
                <a:gd name="T73" fmla="*/ 1304 h 2041"/>
                <a:gd name="T74" fmla="*/ 1191 w 1871"/>
                <a:gd name="T75" fmla="*/ 1418 h 2041"/>
                <a:gd name="T76" fmla="*/ 1163 w 1871"/>
                <a:gd name="T77" fmla="*/ 1531 h 2041"/>
                <a:gd name="T78" fmla="*/ 993 w 1871"/>
                <a:gd name="T79" fmla="*/ 1588 h 2041"/>
                <a:gd name="T80" fmla="*/ 822 w 1871"/>
                <a:gd name="T81" fmla="*/ 1418 h 2041"/>
                <a:gd name="T82" fmla="*/ 766 w 1871"/>
                <a:gd name="T83" fmla="*/ 1304 h 2041"/>
                <a:gd name="T84" fmla="*/ 766 w 1871"/>
                <a:gd name="T85" fmla="*/ 1163 h 2041"/>
                <a:gd name="T86" fmla="*/ 794 w 1871"/>
                <a:gd name="T87" fmla="*/ 1021 h 2041"/>
                <a:gd name="T88" fmla="*/ 879 w 1871"/>
                <a:gd name="T89" fmla="*/ 936 h 2041"/>
                <a:gd name="T90" fmla="*/ 766 w 1871"/>
                <a:gd name="T91" fmla="*/ 567 h 2041"/>
                <a:gd name="T92" fmla="*/ 822 w 1871"/>
                <a:gd name="T93" fmla="*/ 369 h 2041"/>
                <a:gd name="T94" fmla="*/ 766 w 1871"/>
                <a:gd name="T95" fmla="*/ 255 h 2041"/>
                <a:gd name="T96" fmla="*/ 596 w 1871"/>
                <a:gd name="T97" fmla="*/ 170 h 2041"/>
                <a:gd name="T98" fmla="*/ 482 w 1871"/>
                <a:gd name="T99" fmla="*/ 57 h 2041"/>
                <a:gd name="T100" fmla="*/ 340 w 1871"/>
                <a:gd name="T101" fmla="*/ 57 h 2041"/>
                <a:gd name="T102" fmla="*/ 199 w 1871"/>
                <a:gd name="T103" fmla="*/ 114 h 2041"/>
                <a:gd name="T104" fmla="*/ 114 w 1871"/>
                <a:gd name="T105" fmla="*/ 114 h 2041"/>
                <a:gd name="T106" fmla="*/ 0 w 1871"/>
                <a:gd name="T107" fmla="*/ 142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871" h="2041">
                  <a:moveTo>
                    <a:pt x="0" y="142"/>
                  </a:moveTo>
                  <a:lnTo>
                    <a:pt x="29" y="199"/>
                  </a:lnTo>
                  <a:lnTo>
                    <a:pt x="114" y="255"/>
                  </a:lnTo>
                  <a:lnTo>
                    <a:pt x="114" y="284"/>
                  </a:lnTo>
                  <a:lnTo>
                    <a:pt x="142" y="340"/>
                  </a:lnTo>
                  <a:lnTo>
                    <a:pt x="85" y="369"/>
                  </a:lnTo>
                  <a:lnTo>
                    <a:pt x="85" y="454"/>
                  </a:lnTo>
                  <a:lnTo>
                    <a:pt x="142" y="511"/>
                  </a:lnTo>
                  <a:lnTo>
                    <a:pt x="255" y="511"/>
                  </a:lnTo>
                  <a:lnTo>
                    <a:pt x="284" y="539"/>
                  </a:lnTo>
                  <a:lnTo>
                    <a:pt x="255" y="624"/>
                  </a:lnTo>
                  <a:lnTo>
                    <a:pt x="340" y="681"/>
                  </a:lnTo>
                  <a:lnTo>
                    <a:pt x="426" y="709"/>
                  </a:lnTo>
                  <a:lnTo>
                    <a:pt x="454" y="681"/>
                  </a:lnTo>
                  <a:lnTo>
                    <a:pt x="454" y="766"/>
                  </a:lnTo>
                  <a:lnTo>
                    <a:pt x="596" y="822"/>
                  </a:lnTo>
                  <a:lnTo>
                    <a:pt x="624" y="879"/>
                  </a:lnTo>
                  <a:lnTo>
                    <a:pt x="624" y="1078"/>
                  </a:lnTo>
                  <a:lnTo>
                    <a:pt x="596" y="1106"/>
                  </a:lnTo>
                  <a:lnTo>
                    <a:pt x="511" y="1134"/>
                  </a:lnTo>
                  <a:lnTo>
                    <a:pt x="596" y="1163"/>
                  </a:lnTo>
                  <a:lnTo>
                    <a:pt x="567" y="1276"/>
                  </a:lnTo>
                  <a:lnTo>
                    <a:pt x="596" y="1304"/>
                  </a:lnTo>
                  <a:lnTo>
                    <a:pt x="624" y="1276"/>
                  </a:lnTo>
                  <a:lnTo>
                    <a:pt x="681" y="1333"/>
                  </a:lnTo>
                  <a:lnTo>
                    <a:pt x="652" y="1361"/>
                  </a:lnTo>
                  <a:lnTo>
                    <a:pt x="624" y="1474"/>
                  </a:lnTo>
                  <a:lnTo>
                    <a:pt x="652" y="1503"/>
                  </a:lnTo>
                  <a:lnTo>
                    <a:pt x="737" y="1503"/>
                  </a:lnTo>
                  <a:lnTo>
                    <a:pt x="766" y="1588"/>
                  </a:lnTo>
                  <a:lnTo>
                    <a:pt x="851" y="1616"/>
                  </a:lnTo>
                  <a:lnTo>
                    <a:pt x="822" y="1645"/>
                  </a:lnTo>
                  <a:lnTo>
                    <a:pt x="766" y="1673"/>
                  </a:lnTo>
                  <a:lnTo>
                    <a:pt x="709" y="1786"/>
                  </a:lnTo>
                  <a:lnTo>
                    <a:pt x="737" y="1843"/>
                  </a:lnTo>
                  <a:lnTo>
                    <a:pt x="766" y="1786"/>
                  </a:lnTo>
                  <a:lnTo>
                    <a:pt x="907" y="1843"/>
                  </a:lnTo>
                  <a:lnTo>
                    <a:pt x="964" y="1900"/>
                  </a:lnTo>
                  <a:lnTo>
                    <a:pt x="964" y="1928"/>
                  </a:lnTo>
                  <a:lnTo>
                    <a:pt x="1049" y="1928"/>
                  </a:lnTo>
                  <a:lnTo>
                    <a:pt x="1163" y="2041"/>
                  </a:lnTo>
                  <a:lnTo>
                    <a:pt x="1219" y="2041"/>
                  </a:lnTo>
                  <a:lnTo>
                    <a:pt x="1276" y="1928"/>
                  </a:lnTo>
                  <a:lnTo>
                    <a:pt x="1276" y="1730"/>
                  </a:lnTo>
                  <a:lnTo>
                    <a:pt x="1219" y="1730"/>
                  </a:lnTo>
                  <a:lnTo>
                    <a:pt x="1219" y="1588"/>
                  </a:lnTo>
                  <a:lnTo>
                    <a:pt x="1276" y="1616"/>
                  </a:lnTo>
                  <a:lnTo>
                    <a:pt x="1361" y="1588"/>
                  </a:lnTo>
                  <a:lnTo>
                    <a:pt x="1418" y="1616"/>
                  </a:lnTo>
                  <a:lnTo>
                    <a:pt x="1446" y="1559"/>
                  </a:lnTo>
                  <a:lnTo>
                    <a:pt x="1503" y="1474"/>
                  </a:lnTo>
                  <a:lnTo>
                    <a:pt x="1588" y="1446"/>
                  </a:lnTo>
                  <a:lnTo>
                    <a:pt x="1588" y="1361"/>
                  </a:lnTo>
                  <a:lnTo>
                    <a:pt x="1645" y="1389"/>
                  </a:lnTo>
                  <a:lnTo>
                    <a:pt x="1758" y="1276"/>
                  </a:lnTo>
                  <a:lnTo>
                    <a:pt x="1701" y="1276"/>
                  </a:lnTo>
                  <a:lnTo>
                    <a:pt x="1673" y="1163"/>
                  </a:lnTo>
                  <a:lnTo>
                    <a:pt x="1701" y="1078"/>
                  </a:lnTo>
                  <a:lnTo>
                    <a:pt x="1730" y="1021"/>
                  </a:lnTo>
                  <a:lnTo>
                    <a:pt x="1843" y="964"/>
                  </a:lnTo>
                  <a:lnTo>
                    <a:pt x="1815" y="822"/>
                  </a:lnTo>
                  <a:lnTo>
                    <a:pt x="1871" y="822"/>
                  </a:lnTo>
                  <a:lnTo>
                    <a:pt x="1871" y="709"/>
                  </a:lnTo>
                  <a:lnTo>
                    <a:pt x="1673" y="652"/>
                  </a:lnTo>
                  <a:lnTo>
                    <a:pt x="1645" y="737"/>
                  </a:lnTo>
                  <a:lnTo>
                    <a:pt x="1673" y="794"/>
                  </a:lnTo>
                  <a:lnTo>
                    <a:pt x="1673" y="851"/>
                  </a:lnTo>
                  <a:lnTo>
                    <a:pt x="1559" y="907"/>
                  </a:lnTo>
                  <a:lnTo>
                    <a:pt x="1503" y="851"/>
                  </a:lnTo>
                  <a:lnTo>
                    <a:pt x="1418" y="851"/>
                  </a:lnTo>
                  <a:lnTo>
                    <a:pt x="1333" y="936"/>
                  </a:lnTo>
                  <a:lnTo>
                    <a:pt x="1361" y="992"/>
                  </a:lnTo>
                  <a:lnTo>
                    <a:pt x="1361" y="1049"/>
                  </a:lnTo>
                  <a:lnTo>
                    <a:pt x="1276" y="1304"/>
                  </a:lnTo>
                  <a:lnTo>
                    <a:pt x="1276" y="1361"/>
                  </a:lnTo>
                  <a:lnTo>
                    <a:pt x="1191" y="1418"/>
                  </a:lnTo>
                  <a:lnTo>
                    <a:pt x="1163" y="1474"/>
                  </a:lnTo>
                  <a:lnTo>
                    <a:pt x="1163" y="1531"/>
                  </a:lnTo>
                  <a:lnTo>
                    <a:pt x="1049" y="1531"/>
                  </a:lnTo>
                  <a:lnTo>
                    <a:pt x="993" y="1588"/>
                  </a:lnTo>
                  <a:lnTo>
                    <a:pt x="851" y="1531"/>
                  </a:lnTo>
                  <a:lnTo>
                    <a:pt x="822" y="1418"/>
                  </a:lnTo>
                  <a:lnTo>
                    <a:pt x="766" y="1389"/>
                  </a:lnTo>
                  <a:lnTo>
                    <a:pt x="766" y="1304"/>
                  </a:lnTo>
                  <a:lnTo>
                    <a:pt x="794" y="1248"/>
                  </a:lnTo>
                  <a:lnTo>
                    <a:pt x="766" y="1163"/>
                  </a:lnTo>
                  <a:lnTo>
                    <a:pt x="822" y="1078"/>
                  </a:lnTo>
                  <a:lnTo>
                    <a:pt x="794" y="1021"/>
                  </a:lnTo>
                  <a:lnTo>
                    <a:pt x="822" y="936"/>
                  </a:lnTo>
                  <a:lnTo>
                    <a:pt x="879" y="936"/>
                  </a:lnTo>
                  <a:lnTo>
                    <a:pt x="907" y="851"/>
                  </a:lnTo>
                  <a:lnTo>
                    <a:pt x="766" y="567"/>
                  </a:lnTo>
                  <a:lnTo>
                    <a:pt x="794" y="539"/>
                  </a:lnTo>
                  <a:lnTo>
                    <a:pt x="822" y="369"/>
                  </a:lnTo>
                  <a:lnTo>
                    <a:pt x="737" y="284"/>
                  </a:lnTo>
                  <a:lnTo>
                    <a:pt x="766" y="255"/>
                  </a:lnTo>
                  <a:lnTo>
                    <a:pt x="766" y="199"/>
                  </a:lnTo>
                  <a:lnTo>
                    <a:pt x="596" y="170"/>
                  </a:lnTo>
                  <a:lnTo>
                    <a:pt x="539" y="57"/>
                  </a:lnTo>
                  <a:lnTo>
                    <a:pt x="482" y="57"/>
                  </a:lnTo>
                  <a:lnTo>
                    <a:pt x="426" y="0"/>
                  </a:lnTo>
                  <a:lnTo>
                    <a:pt x="340" y="57"/>
                  </a:lnTo>
                  <a:lnTo>
                    <a:pt x="255" y="29"/>
                  </a:lnTo>
                  <a:lnTo>
                    <a:pt x="199" y="114"/>
                  </a:lnTo>
                  <a:lnTo>
                    <a:pt x="142" y="85"/>
                  </a:lnTo>
                  <a:lnTo>
                    <a:pt x="114" y="114"/>
                  </a:lnTo>
                  <a:lnTo>
                    <a:pt x="29" y="114"/>
                  </a:lnTo>
                  <a:lnTo>
                    <a:pt x="0" y="142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42" name="Freeform 282">
              <a:extLst>
                <a:ext uri="{FF2B5EF4-FFF2-40B4-BE49-F238E27FC236}">
                  <a16:creationId xmlns:a16="http://schemas.microsoft.com/office/drawing/2014/main" id="{1AF0A9A3-031E-4644-A643-C447044E11E3}"/>
                </a:ext>
              </a:extLst>
            </p:cNvPr>
            <p:cNvSpPr>
              <a:spLocks/>
            </p:cNvSpPr>
            <p:nvPr/>
          </p:nvSpPr>
          <p:spPr bwMode="auto">
            <a:xfrm>
              <a:off x="4243" y="5308"/>
              <a:ext cx="1531" cy="1701"/>
            </a:xfrm>
            <a:custGeom>
              <a:avLst/>
              <a:gdLst>
                <a:gd name="T0" fmla="*/ 454 w 1531"/>
                <a:gd name="T1" fmla="*/ 56 h 1701"/>
                <a:gd name="T2" fmla="*/ 539 w 1531"/>
                <a:gd name="T3" fmla="*/ 198 h 1701"/>
                <a:gd name="T4" fmla="*/ 652 w 1531"/>
                <a:gd name="T5" fmla="*/ 227 h 1701"/>
                <a:gd name="T6" fmla="*/ 624 w 1531"/>
                <a:gd name="T7" fmla="*/ 340 h 1701"/>
                <a:gd name="T8" fmla="*/ 936 w 1531"/>
                <a:gd name="T9" fmla="*/ 538 h 1701"/>
                <a:gd name="T10" fmla="*/ 1049 w 1531"/>
                <a:gd name="T11" fmla="*/ 623 h 1701"/>
                <a:gd name="T12" fmla="*/ 822 w 1531"/>
                <a:gd name="T13" fmla="*/ 680 h 1701"/>
                <a:gd name="T14" fmla="*/ 1021 w 1531"/>
                <a:gd name="T15" fmla="*/ 964 h 1701"/>
                <a:gd name="T16" fmla="*/ 1247 w 1531"/>
                <a:gd name="T17" fmla="*/ 879 h 1701"/>
                <a:gd name="T18" fmla="*/ 1389 w 1531"/>
                <a:gd name="T19" fmla="*/ 737 h 1701"/>
                <a:gd name="T20" fmla="*/ 1503 w 1531"/>
                <a:gd name="T21" fmla="*/ 850 h 1701"/>
                <a:gd name="T22" fmla="*/ 1332 w 1531"/>
                <a:gd name="T23" fmla="*/ 1247 h 1701"/>
                <a:gd name="T24" fmla="*/ 1361 w 1531"/>
                <a:gd name="T25" fmla="*/ 1332 h 1701"/>
                <a:gd name="T26" fmla="*/ 1162 w 1531"/>
                <a:gd name="T27" fmla="*/ 1389 h 1701"/>
                <a:gd name="T28" fmla="*/ 794 w 1531"/>
                <a:gd name="T29" fmla="*/ 1701 h 1701"/>
                <a:gd name="T30" fmla="*/ 709 w 1531"/>
                <a:gd name="T31" fmla="*/ 1644 h 1701"/>
                <a:gd name="T32" fmla="*/ 595 w 1531"/>
                <a:gd name="T33" fmla="*/ 1616 h 1701"/>
                <a:gd name="T34" fmla="*/ 397 w 1531"/>
                <a:gd name="T35" fmla="*/ 1502 h 1701"/>
                <a:gd name="T36" fmla="*/ 284 w 1531"/>
                <a:gd name="T37" fmla="*/ 1361 h 1701"/>
                <a:gd name="T38" fmla="*/ 340 w 1531"/>
                <a:gd name="T39" fmla="*/ 1275 h 1701"/>
                <a:gd name="T40" fmla="*/ 397 w 1531"/>
                <a:gd name="T41" fmla="*/ 1162 h 1701"/>
                <a:gd name="T42" fmla="*/ 227 w 1531"/>
                <a:gd name="T43" fmla="*/ 1134 h 1701"/>
                <a:gd name="T44" fmla="*/ 340 w 1531"/>
                <a:gd name="T45" fmla="*/ 1020 h 1701"/>
                <a:gd name="T46" fmla="*/ 454 w 1531"/>
                <a:gd name="T47" fmla="*/ 680 h 1701"/>
                <a:gd name="T48" fmla="*/ 340 w 1531"/>
                <a:gd name="T49" fmla="*/ 538 h 1701"/>
                <a:gd name="T50" fmla="*/ 227 w 1531"/>
                <a:gd name="T51" fmla="*/ 453 h 1701"/>
                <a:gd name="T52" fmla="*/ 113 w 1531"/>
                <a:gd name="T53" fmla="*/ 453 h 1701"/>
                <a:gd name="T54" fmla="*/ 0 w 1531"/>
                <a:gd name="T55" fmla="*/ 425 h 1701"/>
                <a:gd name="T56" fmla="*/ 85 w 1531"/>
                <a:gd name="T57" fmla="*/ 283 h 1701"/>
                <a:gd name="T58" fmla="*/ 170 w 1531"/>
                <a:gd name="T59" fmla="*/ 141 h 1701"/>
                <a:gd name="T60" fmla="*/ 85 w 1531"/>
                <a:gd name="T61" fmla="*/ 85 h 1701"/>
                <a:gd name="T62" fmla="*/ 312 w 1531"/>
                <a:gd name="T63" fmla="*/ 85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531" h="1701">
                  <a:moveTo>
                    <a:pt x="397" y="0"/>
                  </a:moveTo>
                  <a:lnTo>
                    <a:pt x="454" y="56"/>
                  </a:lnTo>
                  <a:lnTo>
                    <a:pt x="454" y="170"/>
                  </a:lnTo>
                  <a:lnTo>
                    <a:pt x="539" y="198"/>
                  </a:lnTo>
                  <a:lnTo>
                    <a:pt x="624" y="198"/>
                  </a:lnTo>
                  <a:lnTo>
                    <a:pt x="652" y="227"/>
                  </a:lnTo>
                  <a:lnTo>
                    <a:pt x="624" y="283"/>
                  </a:lnTo>
                  <a:lnTo>
                    <a:pt x="624" y="340"/>
                  </a:lnTo>
                  <a:lnTo>
                    <a:pt x="765" y="340"/>
                  </a:lnTo>
                  <a:lnTo>
                    <a:pt x="936" y="538"/>
                  </a:lnTo>
                  <a:lnTo>
                    <a:pt x="1106" y="567"/>
                  </a:lnTo>
                  <a:lnTo>
                    <a:pt x="1049" y="623"/>
                  </a:lnTo>
                  <a:lnTo>
                    <a:pt x="822" y="652"/>
                  </a:lnTo>
                  <a:lnTo>
                    <a:pt x="822" y="680"/>
                  </a:lnTo>
                  <a:lnTo>
                    <a:pt x="936" y="907"/>
                  </a:lnTo>
                  <a:lnTo>
                    <a:pt x="1021" y="964"/>
                  </a:lnTo>
                  <a:lnTo>
                    <a:pt x="1134" y="879"/>
                  </a:lnTo>
                  <a:lnTo>
                    <a:pt x="1247" y="879"/>
                  </a:lnTo>
                  <a:lnTo>
                    <a:pt x="1332" y="822"/>
                  </a:lnTo>
                  <a:lnTo>
                    <a:pt x="1389" y="737"/>
                  </a:lnTo>
                  <a:lnTo>
                    <a:pt x="1446" y="822"/>
                  </a:lnTo>
                  <a:lnTo>
                    <a:pt x="1503" y="850"/>
                  </a:lnTo>
                  <a:lnTo>
                    <a:pt x="1531" y="1105"/>
                  </a:lnTo>
                  <a:lnTo>
                    <a:pt x="1332" y="1247"/>
                  </a:lnTo>
                  <a:lnTo>
                    <a:pt x="1332" y="1304"/>
                  </a:lnTo>
                  <a:lnTo>
                    <a:pt x="1361" y="1332"/>
                  </a:lnTo>
                  <a:lnTo>
                    <a:pt x="1332" y="1389"/>
                  </a:lnTo>
                  <a:lnTo>
                    <a:pt x="1162" y="1389"/>
                  </a:lnTo>
                  <a:lnTo>
                    <a:pt x="1162" y="1417"/>
                  </a:lnTo>
                  <a:lnTo>
                    <a:pt x="794" y="1701"/>
                  </a:lnTo>
                  <a:lnTo>
                    <a:pt x="737" y="1616"/>
                  </a:lnTo>
                  <a:lnTo>
                    <a:pt x="709" y="1644"/>
                  </a:lnTo>
                  <a:lnTo>
                    <a:pt x="652" y="1616"/>
                  </a:lnTo>
                  <a:lnTo>
                    <a:pt x="595" y="1616"/>
                  </a:lnTo>
                  <a:lnTo>
                    <a:pt x="595" y="1502"/>
                  </a:lnTo>
                  <a:lnTo>
                    <a:pt x="397" y="1502"/>
                  </a:lnTo>
                  <a:lnTo>
                    <a:pt x="454" y="1446"/>
                  </a:lnTo>
                  <a:lnTo>
                    <a:pt x="284" y="1361"/>
                  </a:lnTo>
                  <a:lnTo>
                    <a:pt x="340" y="1332"/>
                  </a:lnTo>
                  <a:lnTo>
                    <a:pt x="340" y="1275"/>
                  </a:lnTo>
                  <a:lnTo>
                    <a:pt x="397" y="1219"/>
                  </a:lnTo>
                  <a:lnTo>
                    <a:pt x="397" y="1162"/>
                  </a:lnTo>
                  <a:lnTo>
                    <a:pt x="369" y="1105"/>
                  </a:lnTo>
                  <a:lnTo>
                    <a:pt x="227" y="1134"/>
                  </a:lnTo>
                  <a:lnTo>
                    <a:pt x="255" y="1049"/>
                  </a:lnTo>
                  <a:lnTo>
                    <a:pt x="340" y="1020"/>
                  </a:lnTo>
                  <a:lnTo>
                    <a:pt x="340" y="964"/>
                  </a:lnTo>
                  <a:lnTo>
                    <a:pt x="454" y="680"/>
                  </a:lnTo>
                  <a:lnTo>
                    <a:pt x="454" y="652"/>
                  </a:lnTo>
                  <a:lnTo>
                    <a:pt x="340" y="538"/>
                  </a:lnTo>
                  <a:lnTo>
                    <a:pt x="284" y="538"/>
                  </a:lnTo>
                  <a:lnTo>
                    <a:pt x="227" y="453"/>
                  </a:lnTo>
                  <a:lnTo>
                    <a:pt x="198" y="482"/>
                  </a:lnTo>
                  <a:lnTo>
                    <a:pt x="113" y="453"/>
                  </a:lnTo>
                  <a:lnTo>
                    <a:pt x="113" y="425"/>
                  </a:lnTo>
                  <a:lnTo>
                    <a:pt x="0" y="425"/>
                  </a:lnTo>
                  <a:lnTo>
                    <a:pt x="85" y="340"/>
                  </a:lnTo>
                  <a:lnTo>
                    <a:pt x="85" y="283"/>
                  </a:lnTo>
                  <a:lnTo>
                    <a:pt x="170" y="227"/>
                  </a:lnTo>
                  <a:lnTo>
                    <a:pt x="170" y="141"/>
                  </a:lnTo>
                  <a:lnTo>
                    <a:pt x="113" y="141"/>
                  </a:lnTo>
                  <a:lnTo>
                    <a:pt x="85" y="85"/>
                  </a:lnTo>
                  <a:lnTo>
                    <a:pt x="284" y="56"/>
                  </a:lnTo>
                  <a:lnTo>
                    <a:pt x="312" y="85"/>
                  </a:lnTo>
                  <a:lnTo>
                    <a:pt x="39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44" name="Freeform 284">
              <a:extLst>
                <a:ext uri="{FF2B5EF4-FFF2-40B4-BE49-F238E27FC236}">
                  <a16:creationId xmlns:a16="http://schemas.microsoft.com/office/drawing/2014/main" id="{CDBB4DD3-1DF9-41EA-9E4A-ACC25188424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61" y="4457"/>
              <a:ext cx="1162" cy="936"/>
            </a:xfrm>
            <a:custGeom>
              <a:avLst/>
              <a:gdLst>
                <a:gd name="T0" fmla="*/ 0 w 1162"/>
                <a:gd name="T1" fmla="*/ 454 h 936"/>
                <a:gd name="T2" fmla="*/ 0 w 1162"/>
                <a:gd name="T3" fmla="*/ 511 h 936"/>
                <a:gd name="T4" fmla="*/ 57 w 1162"/>
                <a:gd name="T5" fmla="*/ 482 h 936"/>
                <a:gd name="T6" fmla="*/ 113 w 1162"/>
                <a:gd name="T7" fmla="*/ 482 h 936"/>
                <a:gd name="T8" fmla="*/ 85 w 1162"/>
                <a:gd name="T9" fmla="*/ 539 h 936"/>
                <a:gd name="T10" fmla="*/ 28 w 1162"/>
                <a:gd name="T11" fmla="*/ 567 h 936"/>
                <a:gd name="T12" fmla="*/ 170 w 1162"/>
                <a:gd name="T13" fmla="*/ 709 h 936"/>
                <a:gd name="T14" fmla="*/ 227 w 1162"/>
                <a:gd name="T15" fmla="*/ 822 h 936"/>
                <a:gd name="T16" fmla="*/ 312 w 1162"/>
                <a:gd name="T17" fmla="*/ 794 h 936"/>
                <a:gd name="T18" fmla="*/ 312 w 1162"/>
                <a:gd name="T19" fmla="*/ 851 h 936"/>
                <a:gd name="T20" fmla="*/ 397 w 1162"/>
                <a:gd name="T21" fmla="*/ 794 h 936"/>
                <a:gd name="T22" fmla="*/ 510 w 1162"/>
                <a:gd name="T23" fmla="*/ 907 h 936"/>
                <a:gd name="T24" fmla="*/ 567 w 1162"/>
                <a:gd name="T25" fmla="*/ 936 h 936"/>
                <a:gd name="T26" fmla="*/ 766 w 1162"/>
                <a:gd name="T27" fmla="*/ 907 h 936"/>
                <a:gd name="T28" fmla="*/ 794 w 1162"/>
                <a:gd name="T29" fmla="*/ 936 h 936"/>
                <a:gd name="T30" fmla="*/ 879 w 1162"/>
                <a:gd name="T31" fmla="*/ 851 h 936"/>
                <a:gd name="T32" fmla="*/ 907 w 1162"/>
                <a:gd name="T33" fmla="*/ 822 h 936"/>
                <a:gd name="T34" fmla="*/ 879 w 1162"/>
                <a:gd name="T35" fmla="*/ 766 h 936"/>
                <a:gd name="T36" fmla="*/ 1021 w 1162"/>
                <a:gd name="T37" fmla="*/ 737 h 936"/>
                <a:gd name="T38" fmla="*/ 1106 w 1162"/>
                <a:gd name="T39" fmla="*/ 766 h 936"/>
                <a:gd name="T40" fmla="*/ 1162 w 1162"/>
                <a:gd name="T41" fmla="*/ 681 h 936"/>
                <a:gd name="T42" fmla="*/ 1077 w 1162"/>
                <a:gd name="T43" fmla="*/ 567 h 936"/>
                <a:gd name="T44" fmla="*/ 1106 w 1162"/>
                <a:gd name="T45" fmla="*/ 511 h 936"/>
                <a:gd name="T46" fmla="*/ 992 w 1162"/>
                <a:gd name="T47" fmla="*/ 482 h 936"/>
                <a:gd name="T48" fmla="*/ 907 w 1162"/>
                <a:gd name="T49" fmla="*/ 482 h 936"/>
                <a:gd name="T50" fmla="*/ 851 w 1162"/>
                <a:gd name="T51" fmla="*/ 454 h 936"/>
                <a:gd name="T52" fmla="*/ 766 w 1162"/>
                <a:gd name="T53" fmla="*/ 511 h 936"/>
                <a:gd name="T54" fmla="*/ 624 w 1162"/>
                <a:gd name="T55" fmla="*/ 567 h 936"/>
                <a:gd name="T56" fmla="*/ 539 w 1162"/>
                <a:gd name="T57" fmla="*/ 482 h 936"/>
                <a:gd name="T58" fmla="*/ 539 w 1162"/>
                <a:gd name="T59" fmla="*/ 397 h 936"/>
                <a:gd name="T60" fmla="*/ 595 w 1162"/>
                <a:gd name="T61" fmla="*/ 369 h 936"/>
                <a:gd name="T62" fmla="*/ 652 w 1162"/>
                <a:gd name="T63" fmla="*/ 312 h 936"/>
                <a:gd name="T64" fmla="*/ 680 w 1162"/>
                <a:gd name="T65" fmla="*/ 227 h 936"/>
                <a:gd name="T66" fmla="*/ 794 w 1162"/>
                <a:gd name="T67" fmla="*/ 142 h 936"/>
                <a:gd name="T68" fmla="*/ 794 w 1162"/>
                <a:gd name="T69" fmla="*/ 114 h 936"/>
                <a:gd name="T70" fmla="*/ 907 w 1162"/>
                <a:gd name="T71" fmla="*/ 57 h 936"/>
                <a:gd name="T72" fmla="*/ 851 w 1162"/>
                <a:gd name="T73" fmla="*/ 0 h 936"/>
                <a:gd name="T74" fmla="*/ 737 w 1162"/>
                <a:gd name="T75" fmla="*/ 0 h 936"/>
                <a:gd name="T76" fmla="*/ 709 w 1162"/>
                <a:gd name="T77" fmla="*/ 57 h 936"/>
                <a:gd name="T78" fmla="*/ 624 w 1162"/>
                <a:gd name="T79" fmla="*/ 57 h 936"/>
                <a:gd name="T80" fmla="*/ 595 w 1162"/>
                <a:gd name="T81" fmla="*/ 29 h 936"/>
                <a:gd name="T82" fmla="*/ 510 w 1162"/>
                <a:gd name="T83" fmla="*/ 85 h 936"/>
                <a:gd name="T84" fmla="*/ 482 w 1162"/>
                <a:gd name="T85" fmla="*/ 170 h 936"/>
                <a:gd name="T86" fmla="*/ 369 w 1162"/>
                <a:gd name="T87" fmla="*/ 114 h 936"/>
                <a:gd name="T88" fmla="*/ 255 w 1162"/>
                <a:gd name="T89" fmla="*/ 199 h 936"/>
                <a:gd name="T90" fmla="*/ 255 w 1162"/>
                <a:gd name="T91" fmla="*/ 284 h 936"/>
                <a:gd name="T92" fmla="*/ 170 w 1162"/>
                <a:gd name="T93" fmla="*/ 312 h 936"/>
                <a:gd name="T94" fmla="*/ 142 w 1162"/>
                <a:gd name="T95" fmla="*/ 369 h 936"/>
                <a:gd name="T96" fmla="*/ 57 w 1162"/>
                <a:gd name="T97" fmla="*/ 397 h 936"/>
                <a:gd name="T98" fmla="*/ 0 w 1162"/>
                <a:gd name="T99" fmla="*/ 454 h 9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162" h="936">
                  <a:moveTo>
                    <a:pt x="0" y="454"/>
                  </a:moveTo>
                  <a:lnTo>
                    <a:pt x="0" y="511"/>
                  </a:lnTo>
                  <a:lnTo>
                    <a:pt x="57" y="482"/>
                  </a:lnTo>
                  <a:lnTo>
                    <a:pt x="113" y="482"/>
                  </a:lnTo>
                  <a:lnTo>
                    <a:pt x="85" y="539"/>
                  </a:lnTo>
                  <a:lnTo>
                    <a:pt x="28" y="567"/>
                  </a:lnTo>
                  <a:lnTo>
                    <a:pt x="170" y="709"/>
                  </a:lnTo>
                  <a:lnTo>
                    <a:pt x="227" y="822"/>
                  </a:lnTo>
                  <a:lnTo>
                    <a:pt x="312" y="794"/>
                  </a:lnTo>
                  <a:lnTo>
                    <a:pt x="312" y="851"/>
                  </a:lnTo>
                  <a:lnTo>
                    <a:pt x="397" y="794"/>
                  </a:lnTo>
                  <a:lnTo>
                    <a:pt x="510" y="907"/>
                  </a:lnTo>
                  <a:lnTo>
                    <a:pt x="567" y="936"/>
                  </a:lnTo>
                  <a:lnTo>
                    <a:pt x="766" y="907"/>
                  </a:lnTo>
                  <a:lnTo>
                    <a:pt x="794" y="936"/>
                  </a:lnTo>
                  <a:lnTo>
                    <a:pt x="879" y="851"/>
                  </a:lnTo>
                  <a:lnTo>
                    <a:pt x="907" y="822"/>
                  </a:lnTo>
                  <a:lnTo>
                    <a:pt x="879" y="766"/>
                  </a:lnTo>
                  <a:lnTo>
                    <a:pt x="1021" y="737"/>
                  </a:lnTo>
                  <a:lnTo>
                    <a:pt x="1106" y="766"/>
                  </a:lnTo>
                  <a:lnTo>
                    <a:pt x="1162" y="681"/>
                  </a:lnTo>
                  <a:lnTo>
                    <a:pt x="1077" y="567"/>
                  </a:lnTo>
                  <a:lnTo>
                    <a:pt x="1106" y="511"/>
                  </a:lnTo>
                  <a:lnTo>
                    <a:pt x="992" y="482"/>
                  </a:lnTo>
                  <a:lnTo>
                    <a:pt x="907" y="482"/>
                  </a:lnTo>
                  <a:lnTo>
                    <a:pt x="851" y="454"/>
                  </a:lnTo>
                  <a:lnTo>
                    <a:pt x="766" y="511"/>
                  </a:lnTo>
                  <a:lnTo>
                    <a:pt x="624" y="567"/>
                  </a:lnTo>
                  <a:lnTo>
                    <a:pt x="539" y="482"/>
                  </a:lnTo>
                  <a:lnTo>
                    <a:pt x="539" y="397"/>
                  </a:lnTo>
                  <a:lnTo>
                    <a:pt x="595" y="369"/>
                  </a:lnTo>
                  <a:lnTo>
                    <a:pt x="652" y="312"/>
                  </a:lnTo>
                  <a:lnTo>
                    <a:pt x="680" y="227"/>
                  </a:lnTo>
                  <a:lnTo>
                    <a:pt x="794" y="142"/>
                  </a:lnTo>
                  <a:lnTo>
                    <a:pt x="794" y="114"/>
                  </a:lnTo>
                  <a:lnTo>
                    <a:pt x="907" y="57"/>
                  </a:lnTo>
                  <a:lnTo>
                    <a:pt x="851" y="0"/>
                  </a:lnTo>
                  <a:lnTo>
                    <a:pt x="737" y="0"/>
                  </a:lnTo>
                  <a:lnTo>
                    <a:pt x="709" y="57"/>
                  </a:lnTo>
                  <a:lnTo>
                    <a:pt x="624" y="57"/>
                  </a:lnTo>
                  <a:lnTo>
                    <a:pt x="595" y="29"/>
                  </a:lnTo>
                  <a:lnTo>
                    <a:pt x="510" y="85"/>
                  </a:lnTo>
                  <a:lnTo>
                    <a:pt x="482" y="170"/>
                  </a:lnTo>
                  <a:lnTo>
                    <a:pt x="369" y="114"/>
                  </a:lnTo>
                  <a:lnTo>
                    <a:pt x="255" y="199"/>
                  </a:lnTo>
                  <a:lnTo>
                    <a:pt x="255" y="284"/>
                  </a:lnTo>
                  <a:lnTo>
                    <a:pt x="170" y="312"/>
                  </a:lnTo>
                  <a:lnTo>
                    <a:pt x="142" y="369"/>
                  </a:lnTo>
                  <a:lnTo>
                    <a:pt x="57" y="397"/>
                  </a:lnTo>
                  <a:lnTo>
                    <a:pt x="0" y="45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45" name="Freeform 285">
              <a:extLst>
                <a:ext uri="{FF2B5EF4-FFF2-40B4-BE49-F238E27FC236}">
                  <a16:creationId xmlns:a16="http://schemas.microsoft.com/office/drawing/2014/main" id="{7F7C31F4-2A95-43D6-8BA4-DCDC5A7CF778}"/>
                </a:ext>
              </a:extLst>
            </p:cNvPr>
            <p:cNvSpPr>
              <a:spLocks/>
            </p:cNvSpPr>
            <p:nvPr/>
          </p:nvSpPr>
          <p:spPr bwMode="auto">
            <a:xfrm>
              <a:off x="4300" y="4514"/>
              <a:ext cx="652" cy="510"/>
            </a:xfrm>
            <a:custGeom>
              <a:avLst/>
              <a:gdLst>
                <a:gd name="T0" fmla="*/ 397 w 652"/>
                <a:gd name="T1" fmla="*/ 0 h 510"/>
                <a:gd name="T2" fmla="*/ 368 w 652"/>
                <a:gd name="T3" fmla="*/ 0 h 510"/>
                <a:gd name="T4" fmla="*/ 255 w 652"/>
                <a:gd name="T5" fmla="*/ 57 h 510"/>
                <a:gd name="T6" fmla="*/ 255 w 652"/>
                <a:gd name="T7" fmla="*/ 85 h 510"/>
                <a:gd name="T8" fmla="*/ 141 w 652"/>
                <a:gd name="T9" fmla="*/ 170 h 510"/>
                <a:gd name="T10" fmla="*/ 113 w 652"/>
                <a:gd name="T11" fmla="*/ 255 h 510"/>
                <a:gd name="T12" fmla="*/ 56 w 652"/>
                <a:gd name="T13" fmla="*/ 312 h 510"/>
                <a:gd name="T14" fmla="*/ 0 w 652"/>
                <a:gd name="T15" fmla="*/ 340 h 510"/>
                <a:gd name="T16" fmla="*/ 0 w 652"/>
                <a:gd name="T17" fmla="*/ 425 h 510"/>
                <a:gd name="T18" fmla="*/ 85 w 652"/>
                <a:gd name="T19" fmla="*/ 510 h 510"/>
                <a:gd name="T20" fmla="*/ 227 w 652"/>
                <a:gd name="T21" fmla="*/ 454 h 510"/>
                <a:gd name="T22" fmla="*/ 312 w 652"/>
                <a:gd name="T23" fmla="*/ 397 h 510"/>
                <a:gd name="T24" fmla="*/ 368 w 652"/>
                <a:gd name="T25" fmla="*/ 425 h 510"/>
                <a:gd name="T26" fmla="*/ 453 w 652"/>
                <a:gd name="T27" fmla="*/ 425 h 510"/>
                <a:gd name="T28" fmla="*/ 567 w 652"/>
                <a:gd name="T29" fmla="*/ 454 h 510"/>
                <a:gd name="T30" fmla="*/ 623 w 652"/>
                <a:gd name="T31" fmla="*/ 425 h 510"/>
                <a:gd name="T32" fmla="*/ 652 w 652"/>
                <a:gd name="T33" fmla="*/ 283 h 510"/>
                <a:gd name="T34" fmla="*/ 595 w 652"/>
                <a:gd name="T35" fmla="*/ 255 h 510"/>
                <a:gd name="T36" fmla="*/ 652 w 652"/>
                <a:gd name="T37" fmla="*/ 198 h 510"/>
                <a:gd name="T38" fmla="*/ 623 w 652"/>
                <a:gd name="T39" fmla="*/ 170 h 510"/>
                <a:gd name="T40" fmla="*/ 482 w 652"/>
                <a:gd name="T41" fmla="*/ 142 h 510"/>
                <a:gd name="T42" fmla="*/ 425 w 652"/>
                <a:gd name="T43" fmla="*/ 0 h 510"/>
                <a:gd name="T44" fmla="*/ 397 w 652"/>
                <a:gd name="T45" fmla="*/ 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52" h="510">
                  <a:moveTo>
                    <a:pt x="397" y="0"/>
                  </a:moveTo>
                  <a:lnTo>
                    <a:pt x="368" y="0"/>
                  </a:lnTo>
                  <a:lnTo>
                    <a:pt x="255" y="57"/>
                  </a:lnTo>
                  <a:lnTo>
                    <a:pt x="255" y="85"/>
                  </a:lnTo>
                  <a:lnTo>
                    <a:pt x="141" y="170"/>
                  </a:lnTo>
                  <a:lnTo>
                    <a:pt x="113" y="255"/>
                  </a:lnTo>
                  <a:lnTo>
                    <a:pt x="56" y="312"/>
                  </a:lnTo>
                  <a:lnTo>
                    <a:pt x="0" y="340"/>
                  </a:lnTo>
                  <a:lnTo>
                    <a:pt x="0" y="425"/>
                  </a:lnTo>
                  <a:lnTo>
                    <a:pt x="85" y="510"/>
                  </a:lnTo>
                  <a:lnTo>
                    <a:pt x="227" y="454"/>
                  </a:lnTo>
                  <a:lnTo>
                    <a:pt x="312" y="397"/>
                  </a:lnTo>
                  <a:lnTo>
                    <a:pt x="368" y="425"/>
                  </a:lnTo>
                  <a:lnTo>
                    <a:pt x="453" y="425"/>
                  </a:lnTo>
                  <a:lnTo>
                    <a:pt x="567" y="454"/>
                  </a:lnTo>
                  <a:lnTo>
                    <a:pt x="623" y="425"/>
                  </a:lnTo>
                  <a:lnTo>
                    <a:pt x="652" y="283"/>
                  </a:lnTo>
                  <a:lnTo>
                    <a:pt x="595" y="255"/>
                  </a:lnTo>
                  <a:lnTo>
                    <a:pt x="652" y="198"/>
                  </a:lnTo>
                  <a:lnTo>
                    <a:pt x="623" y="170"/>
                  </a:lnTo>
                  <a:lnTo>
                    <a:pt x="482" y="142"/>
                  </a:lnTo>
                  <a:lnTo>
                    <a:pt x="425" y="0"/>
                  </a:lnTo>
                  <a:lnTo>
                    <a:pt x="39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46" name="Freeform 286">
              <a:extLst>
                <a:ext uri="{FF2B5EF4-FFF2-40B4-BE49-F238E27FC236}">
                  <a16:creationId xmlns:a16="http://schemas.microsoft.com/office/drawing/2014/main" id="{8C682F6B-A519-4E64-BF8C-EB768379FDC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4" y="4741"/>
              <a:ext cx="595" cy="737"/>
            </a:xfrm>
            <a:custGeom>
              <a:avLst/>
              <a:gdLst>
                <a:gd name="T0" fmla="*/ 595 w 595"/>
                <a:gd name="T1" fmla="*/ 198 h 737"/>
                <a:gd name="T2" fmla="*/ 510 w 595"/>
                <a:gd name="T3" fmla="*/ 453 h 737"/>
                <a:gd name="T4" fmla="*/ 510 w 595"/>
                <a:gd name="T5" fmla="*/ 510 h 737"/>
                <a:gd name="T6" fmla="*/ 425 w 595"/>
                <a:gd name="T7" fmla="*/ 567 h 737"/>
                <a:gd name="T8" fmla="*/ 397 w 595"/>
                <a:gd name="T9" fmla="*/ 623 h 737"/>
                <a:gd name="T10" fmla="*/ 397 w 595"/>
                <a:gd name="T11" fmla="*/ 680 h 737"/>
                <a:gd name="T12" fmla="*/ 283 w 595"/>
                <a:gd name="T13" fmla="*/ 680 h 737"/>
                <a:gd name="T14" fmla="*/ 227 w 595"/>
                <a:gd name="T15" fmla="*/ 737 h 737"/>
                <a:gd name="T16" fmla="*/ 85 w 595"/>
                <a:gd name="T17" fmla="*/ 680 h 737"/>
                <a:gd name="T18" fmla="*/ 56 w 595"/>
                <a:gd name="T19" fmla="*/ 567 h 737"/>
                <a:gd name="T20" fmla="*/ 0 w 595"/>
                <a:gd name="T21" fmla="*/ 538 h 737"/>
                <a:gd name="T22" fmla="*/ 0 w 595"/>
                <a:gd name="T23" fmla="*/ 453 h 737"/>
                <a:gd name="T24" fmla="*/ 28 w 595"/>
                <a:gd name="T25" fmla="*/ 397 h 737"/>
                <a:gd name="T26" fmla="*/ 0 w 595"/>
                <a:gd name="T27" fmla="*/ 312 h 737"/>
                <a:gd name="T28" fmla="*/ 56 w 595"/>
                <a:gd name="T29" fmla="*/ 227 h 737"/>
                <a:gd name="T30" fmla="*/ 28 w 595"/>
                <a:gd name="T31" fmla="*/ 170 h 737"/>
                <a:gd name="T32" fmla="*/ 56 w 595"/>
                <a:gd name="T33" fmla="*/ 85 h 737"/>
                <a:gd name="T34" fmla="*/ 85 w 595"/>
                <a:gd name="T35" fmla="*/ 85 h 737"/>
                <a:gd name="T36" fmla="*/ 113 w 595"/>
                <a:gd name="T37" fmla="*/ 85 h 737"/>
                <a:gd name="T38" fmla="*/ 141 w 595"/>
                <a:gd name="T39" fmla="*/ 0 h 737"/>
                <a:gd name="T40" fmla="*/ 227 w 595"/>
                <a:gd name="T41" fmla="*/ 28 h 737"/>
                <a:gd name="T42" fmla="*/ 340 w 595"/>
                <a:gd name="T43" fmla="*/ 227 h 737"/>
                <a:gd name="T44" fmla="*/ 425 w 595"/>
                <a:gd name="T45" fmla="*/ 312 h 737"/>
                <a:gd name="T46" fmla="*/ 482 w 595"/>
                <a:gd name="T47" fmla="*/ 198 h 737"/>
                <a:gd name="T48" fmla="*/ 595 w 595"/>
                <a:gd name="T49" fmla="*/ 198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95" h="737">
                  <a:moveTo>
                    <a:pt x="595" y="198"/>
                  </a:moveTo>
                  <a:lnTo>
                    <a:pt x="510" y="453"/>
                  </a:lnTo>
                  <a:lnTo>
                    <a:pt x="510" y="510"/>
                  </a:lnTo>
                  <a:lnTo>
                    <a:pt x="425" y="567"/>
                  </a:lnTo>
                  <a:lnTo>
                    <a:pt x="397" y="623"/>
                  </a:lnTo>
                  <a:lnTo>
                    <a:pt x="397" y="680"/>
                  </a:lnTo>
                  <a:lnTo>
                    <a:pt x="283" y="680"/>
                  </a:lnTo>
                  <a:lnTo>
                    <a:pt x="227" y="737"/>
                  </a:lnTo>
                  <a:lnTo>
                    <a:pt x="85" y="680"/>
                  </a:lnTo>
                  <a:lnTo>
                    <a:pt x="56" y="567"/>
                  </a:lnTo>
                  <a:lnTo>
                    <a:pt x="0" y="538"/>
                  </a:lnTo>
                  <a:lnTo>
                    <a:pt x="0" y="453"/>
                  </a:lnTo>
                  <a:lnTo>
                    <a:pt x="28" y="397"/>
                  </a:lnTo>
                  <a:lnTo>
                    <a:pt x="0" y="312"/>
                  </a:lnTo>
                  <a:lnTo>
                    <a:pt x="56" y="227"/>
                  </a:lnTo>
                  <a:lnTo>
                    <a:pt x="28" y="170"/>
                  </a:lnTo>
                  <a:lnTo>
                    <a:pt x="56" y="85"/>
                  </a:lnTo>
                  <a:lnTo>
                    <a:pt x="85" y="85"/>
                  </a:lnTo>
                  <a:lnTo>
                    <a:pt x="113" y="85"/>
                  </a:lnTo>
                  <a:lnTo>
                    <a:pt x="141" y="0"/>
                  </a:lnTo>
                  <a:lnTo>
                    <a:pt x="227" y="28"/>
                  </a:lnTo>
                  <a:lnTo>
                    <a:pt x="340" y="227"/>
                  </a:lnTo>
                  <a:lnTo>
                    <a:pt x="425" y="312"/>
                  </a:lnTo>
                  <a:lnTo>
                    <a:pt x="482" y="198"/>
                  </a:lnTo>
                  <a:lnTo>
                    <a:pt x="595" y="19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47" name="Freeform 287">
              <a:extLst>
                <a:ext uri="{FF2B5EF4-FFF2-40B4-BE49-F238E27FC236}">
                  <a16:creationId xmlns:a16="http://schemas.microsoft.com/office/drawing/2014/main" id="{784FFAEC-848E-4FC7-82AE-397B52863756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478"/>
              <a:ext cx="284" cy="227"/>
            </a:xfrm>
            <a:custGeom>
              <a:avLst/>
              <a:gdLst>
                <a:gd name="T0" fmla="*/ 199 w 284"/>
                <a:gd name="T1" fmla="*/ 28 h 227"/>
                <a:gd name="T2" fmla="*/ 142 w 284"/>
                <a:gd name="T3" fmla="*/ 0 h 227"/>
                <a:gd name="T4" fmla="*/ 57 w 284"/>
                <a:gd name="T5" fmla="*/ 28 h 227"/>
                <a:gd name="T6" fmla="*/ 0 w 284"/>
                <a:gd name="T7" fmla="*/ 0 h 227"/>
                <a:gd name="T8" fmla="*/ 0 w 284"/>
                <a:gd name="T9" fmla="*/ 142 h 227"/>
                <a:gd name="T10" fmla="*/ 57 w 284"/>
                <a:gd name="T11" fmla="*/ 142 h 227"/>
                <a:gd name="T12" fmla="*/ 114 w 284"/>
                <a:gd name="T13" fmla="*/ 227 h 227"/>
                <a:gd name="T14" fmla="*/ 170 w 284"/>
                <a:gd name="T15" fmla="*/ 227 h 227"/>
                <a:gd name="T16" fmla="*/ 170 w 284"/>
                <a:gd name="T17" fmla="*/ 170 h 227"/>
                <a:gd name="T18" fmla="*/ 255 w 284"/>
                <a:gd name="T19" fmla="*/ 170 h 227"/>
                <a:gd name="T20" fmla="*/ 284 w 284"/>
                <a:gd name="T21" fmla="*/ 142 h 227"/>
                <a:gd name="T22" fmla="*/ 255 w 284"/>
                <a:gd name="T23" fmla="*/ 85 h 227"/>
                <a:gd name="T24" fmla="*/ 227 w 284"/>
                <a:gd name="T25" fmla="*/ 113 h 227"/>
                <a:gd name="T26" fmla="*/ 199 w 284"/>
                <a:gd name="T27" fmla="*/ 113 h 227"/>
                <a:gd name="T28" fmla="*/ 227 w 284"/>
                <a:gd name="T29" fmla="*/ 57 h 227"/>
                <a:gd name="T30" fmla="*/ 199 w 284"/>
                <a:gd name="T31" fmla="*/ 28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84" h="227">
                  <a:moveTo>
                    <a:pt x="199" y="28"/>
                  </a:moveTo>
                  <a:lnTo>
                    <a:pt x="142" y="0"/>
                  </a:lnTo>
                  <a:lnTo>
                    <a:pt x="57" y="28"/>
                  </a:lnTo>
                  <a:lnTo>
                    <a:pt x="0" y="0"/>
                  </a:lnTo>
                  <a:lnTo>
                    <a:pt x="0" y="142"/>
                  </a:lnTo>
                  <a:lnTo>
                    <a:pt x="57" y="142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170"/>
                  </a:lnTo>
                  <a:lnTo>
                    <a:pt x="255" y="170"/>
                  </a:lnTo>
                  <a:lnTo>
                    <a:pt x="284" y="142"/>
                  </a:lnTo>
                  <a:lnTo>
                    <a:pt x="255" y="85"/>
                  </a:lnTo>
                  <a:lnTo>
                    <a:pt x="227" y="113"/>
                  </a:lnTo>
                  <a:lnTo>
                    <a:pt x="199" y="113"/>
                  </a:lnTo>
                  <a:lnTo>
                    <a:pt x="227" y="57"/>
                  </a:lnTo>
                  <a:lnTo>
                    <a:pt x="199" y="2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48" name="Freeform 288">
              <a:extLst>
                <a:ext uri="{FF2B5EF4-FFF2-40B4-BE49-F238E27FC236}">
                  <a16:creationId xmlns:a16="http://schemas.microsoft.com/office/drawing/2014/main" id="{08FE8E76-3477-43B0-8FF5-8E24776A6E6E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790"/>
              <a:ext cx="255" cy="198"/>
            </a:xfrm>
            <a:custGeom>
              <a:avLst/>
              <a:gdLst>
                <a:gd name="T0" fmla="*/ 57 w 255"/>
                <a:gd name="T1" fmla="*/ 28 h 198"/>
                <a:gd name="T2" fmla="*/ 0 w 255"/>
                <a:gd name="T3" fmla="*/ 141 h 198"/>
                <a:gd name="T4" fmla="*/ 29 w 255"/>
                <a:gd name="T5" fmla="*/ 198 h 198"/>
                <a:gd name="T6" fmla="*/ 57 w 255"/>
                <a:gd name="T7" fmla="*/ 198 h 198"/>
                <a:gd name="T8" fmla="*/ 85 w 255"/>
                <a:gd name="T9" fmla="*/ 170 h 198"/>
                <a:gd name="T10" fmla="*/ 170 w 255"/>
                <a:gd name="T11" fmla="*/ 170 h 198"/>
                <a:gd name="T12" fmla="*/ 255 w 255"/>
                <a:gd name="T13" fmla="*/ 170 h 198"/>
                <a:gd name="T14" fmla="*/ 255 w 255"/>
                <a:gd name="T15" fmla="*/ 113 h 198"/>
                <a:gd name="T16" fmla="*/ 227 w 255"/>
                <a:gd name="T17" fmla="*/ 56 h 198"/>
                <a:gd name="T18" fmla="*/ 199 w 255"/>
                <a:gd name="T19" fmla="*/ 56 h 198"/>
                <a:gd name="T20" fmla="*/ 199 w 255"/>
                <a:gd name="T21" fmla="*/ 0 h 198"/>
                <a:gd name="T22" fmla="*/ 170 w 255"/>
                <a:gd name="T23" fmla="*/ 0 h 198"/>
                <a:gd name="T24" fmla="*/ 142 w 255"/>
                <a:gd name="T25" fmla="*/ 28 h 198"/>
                <a:gd name="T26" fmla="*/ 114 w 255"/>
                <a:gd name="T27" fmla="*/ 0 h 198"/>
                <a:gd name="T28" fmla="*/ 85 w 255"/>
                <a:gd name="T29" fmla="*/ 0 h 198"/>
                <a:gd name="T30" fmla="*/ 85 w 255"/>
                <a:gd name="T31" fmla="*/ 28 h 198"/>
                <a:gd name="T32" fmla="*/ 57 w 255"/>
                <a:gd name="T33" fmla="*/ 28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55" h="198">
                  <a:moveTo>
                    <a:pt x="57" y="28"/>
                  </a:moveTo>
                  <a:lnTo>
                    <a:pt x="0" y="141"/>
                  </a:lnTo>
                  <a:lnTo>
                    <a:pt x="29" y="198"/>
                  </a:lnTo>
                  <a:lnTo>
                    <a:pt x="57" y="198"/>
                  </a:lnTo>
                  <a:lnTo>
                    <a:pt x="85" y="170"/>
                  </a:lnTo>
                  <a:lnTo>
                    <a:pt x="170" y="170"/>
                  </a:lnTo>
                  <a:lnTo>
                    <a:pt x="255" y="170"/>
                  </a:lnTo>
                  <a:lnTo>
                    <a:pt x="255" y="113"/>
                  </a:lnTo>
                  <a:lnTo>
                    <a:pt x="227" y="56"/>
                  </a:lnTo>
                  <a:lnTo>
                    <a:pt x="199" y="56"/>
                  </a:lnTo>
                  <a:lnTo>
                    <a:pt x="199" y="0"/>
                  </a:lnTo>
                  <a:lnTo>
                    <a:pt x="170" y="0"/>
                  </a:lnTo>
                  <a:lnTo>
                    <a:pt x="142" y="28"/>
                  </a:lnTo>
                  <a:lnTo>
                    <a:pt x="114" y="0"/>
                  </a:lnTo>
                  <a:lnTo>
                    <a:pt x="85" y="0"/>
                  </a:lnTo>
                  <a:lnTo>
                    <a:pt x="85" y="28"/>
                  </a:lnTo>
                  <a:lnTo>
                    <a:pt x="57" y="2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51" name="Freeform 291">
              <a:extLst>
                <a:ext uri="{FF2B5EF4-FFF2-40B4-BE49-F238E27FC236}">
                  <a16:creationId xmlns:a16="http://schemas.microsoft.com/office/drawing/2014/main" id="{CE3B8DBB-B036-4D7C-9999-E33E2545949B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5251"/>
              <a:ext cx="539" cy="652"/>
            </a:xfrm>
            <a:custGeom>
              <a:avLst/>
              <a:gdLst>
                <a:gd name="T0" fmla="*/ 369 w 539"/>
                <a:gd name="T1" fmla="*/ 28 h 652"/>
                <a:gd name="T2" fmla="*/ 312 w 539"/>
                <a:gd name="T3" fmla="*/ 0 h 652"/>
                <a:gd name="T4" fmla="*/ 312 w 539"/>
                <a:gd name="T5" fmla="*/ 85 h 652"/>
                <a:gd name="T6" fmla="*/ 227 w 539"/>
                <a:gd name="T7" fmla="*/ 113 h 652"/>
                <a:gd name="T8" fmla="*/ 170 w 539"/>
                <a:gd name="T9" fmla="*/ 198 h 652"/>
                <a:gd name="T10" fmla="*/ 142 w 539"/>
                <a:gd name="T11" fmla="*/ 255 h 652"/>
                <a:gd name="T12" fmla="*/ 170 w 539"/>
                <a:gd name="T13" fmla="*/ 284 h 652"/>
                <a:gd name="T14" fmla="*/ 142 w 539"/>
                <a:gd name="T15" fmla="*/ 340 h 652"/>
                <a:gd name="T16" fmla="*/ 170 w 539"/>
                <a:gd name="T17" fmla="*/ 340 h 652"/>
                <a:gd name="T18" fmla="*/ 198 w 539"/>
                <a:gd name="T19" fmla="*/ 312 h 652"/>
                <a:gd name="T20" fmla="*/ 227 w 539"/>
                <a:gd name="T21" fmla="*/ 369 h 652"/>
                <a:gd name="T22" fmla="*/ 198 w 539"/>
                <a:gd name="T23" fmla="*/ 397 h 652"/>
                <a:gd name="T24" fmla="*/ 113 w 539"/>
                <a:gd name="T25" fmla="*/ 397 h 652"/>
                <a:gd name="T26" fmla="*/ 113 w 539"/>
                <a:gd name="T27" fmla="*/ 454 h 652"/>
                <a:gd name="T28" fmla="*/ 57 w 539"/>
                <a:gd name="T29" fmla="*/ 454 h 652"/>
                <a:gd name="T30" fmla="*/ 0 w 539"/>
                <a:gd name="T31" fmla="*/ 369 h 652"/>
                <a:gd name="T32" fmla="*/ 0 w 539"/>
                <a:gd name="T33" fmla="*/ 567 h 652"/>
                <a:gd name="T34" fmla="*/ 28 w 539"/>
                <a:gd name="T35" fmla="*/ 567 h 652"/>
                <a:gd name="T36" fmla="*/ 28 w 539"/>
                <a:gd name="T37" fmla="*/ 539 h 652"/>
                <a:gd name="T38" fmla="*/ 57 w 539"/>
                <a:gd name="T39" fmla="*/ 539 h 652"/>
                <a:gd name="T40" fmla="*/ 85 w 539"/>
                <a:gd name="T41" fmla="*/ 567 h 652"/>
                <a:gd name="T42" fmla="*/ 113 w 539"/>
                <a:gd name="T43" fmla="*/ 539 h 652"/>
                <a:gd name="T44" fmla="*/ 142 w 539"/>
                <a:gd name="T45" fmla="*/ 539 h 652"/>
                <a:gd name="T46" fmla="*/ 142 w 539"/>
                <a:gd name="T47" fmla="*/ 595 h 652"/>
                <a:gd name="T48" fmla="*/ 170 w 539"/>
                <a:gd name="T49" fmla="*/ 595 h 652"/>
                <a:gd name="T50" fmla="*/ 198 w 539"/>
                <a:gd name="T51" fmla="*/ 652 h 652"/>
                <a:gd name="T52" fmla="*/ 227 w 539"/>
                <a:gd name="T53" fmla="*/ 624 h 652"/>
                <a:gd name="T54" fmla="*/ 312 w 539"/>
                <a:gd name="T55" fmla="*/ 624 h 652"/>
                <a:gd name="T56" fmla="*/ 397 w 539"/>
                <a:gd name="T57" fmla="*/ 595 h 652"/>
                <a:gd name="T58" fmla="*/ 482 w 539"/>
                <a:gd name="T59" fmla="*/ 624 h 652"/>
                <a:gd name="T60" fmla="*/ 510 w 539"/>
                <a:gd name="T61" fmla="*/ 567 h 652"/>
                <a:gd name="T62" fmla="*/ 510 w 539"/>
                <a:gd name="T63" fmla="*/ 510 h 652"/>
                <a:gd name="T64" fmla="*/ 539 w 539"/>
                <a:gd name="T65" fmla="*/ 454 h 652"/>
                <a:gd name="T66" fmla="*/ 510 w 539"/>
                <a:gd name="T67" fmla="*/ 425 h 652"/>
                <a:gd name="T68" fmla="*/ 482 w 539"/>
                <a:gd name="T69" fmla="*/ 454 h 652"/>
                <a:gd name="T70" fmla="*/ 454 w 539"/>
                <a:gd name="T71" fmla="*/ 397 h 652"/>
                <a:gd name="T72" fmla="*/ 425 w 539"/>
                <a:gd name="T73" fmla="*/ 454 h 652"/>
                <a:gd name="T74" fmla="*/ 369 w 539"/>
                <a:gd name="T75" fmla="*/ 482 h 652"/>
                <a:gd name="T76" fmla="*/ 369 w 539"/>
                <a:gd name="T77" fmla="*/ 425 h 652"/>
                <a:gd name="T78" fmla="*/ 397 w 539"/>
                <a:gd name="T79" fmla="*/ 397 h 652"/>
                <a:gd name="T80" fmla="*/ 397 w 539"/>
                <a:gd name="T81" fmla="*/ 369 h 652"/>
                <a:gd name="T82" fmla="*/ 340 w 539"/>
                <a:gd name="T83" fmla="*/ 340 h 652"/>
                <a:gd name="T84" fmla="*/ 340 w 539"/>
                <a:gd name="T85" fmla="*/ 284 h 652"/>
                <a:gd name="T86" fmla="*/ 397 w 539"/>
                <a:gd name="T87" fmla="*/ 255 h 652"/>
                <a:gd name="T88" fmla="*/ 397 w 539"/>
                <a:gd name="T89" fmla="*/ 227 h 652"/>
                <a:gd name="T90" fmla="*/ 454 w 539"/>
                <a:gd name="T91" fmla="*/ 142 h 652"/>
                <a:gd name="T92" fmla="*/ 482 w 539"/>
                <a:gd name="T93" fmla="*/ 142 h 652"/>
                <a:gd name="T94" fmla="*/ 454 w 539"/>
                <a:gd name="T95" fmla="*/ 85 h 652"/>
                <a:gd name="T96" fmla="*/ 482 w 539"/>
                <a:gd name="T97" fmla="*/ 57 h 652"/>
                <a:gd name="T98" fmla="*/ 425 w 539"/>
                <a:gd name="T99" fmla="*/ 28 h 652"/>
                <a:gd name="T100" fmla="*/ 425 w 539"/>
                <a:gd name="T101" fmla="*/ 57 h 652"/>
                <a:gd name="T102" fmla="*/ 397 w 539"/>
                <a:gd name="T103" fmla="*/ 57 h 652"/>
                <a:gd name="T104" fmla="*/ 369 w 539"/>
                <a:gd name="T105" fmla="*/ 28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39" h="652">
                  <a:moveTo>
                    <a:pt x="369" y="28"/>
                  </a:moveTo>
                  <a:lnTo>
                    <a:pt x="312" y="0"/>
                  </a:lnTo>
                  <a:lnTo>
                    <a:pt x="312" y="85"/>
                  </a:lnTo>
                  <a:lnTo>
                    <a:pt x="227" y="113"/>
                  </a:lnTo>
                  <a:lnTo>
                    <a:pt x="170" y="198"/>
                  </a:lnTo>
                  <a:lnTo>
                    <a:pt x="142" y="255"/>
                  </a:lnTo>
                  <a:lnTo>
                    <a:pt x="170" y="284"/>
                  </a:lnTo>
                  <a:lnTo>
                    <a:pt x="142" y="340"/>
                  </a:lnTo>
                  <a:lnTo>
                    <a:pt x="170" y="340"/>
                  </a:lnTo>
                  <a:lnTo>
                    <a:pt x="198" y="312"/>
                  </a:lnTo>
                  <a:lnTo>
                    <a:pt x="227" y="369"/>
                  </a:lnTo>
                  <a:lnTo>
                    <a:pt x="198" y="397"/>
                  </a:lnTo>
                  <a:lnTo>
                    <a:pt x="113" y="397"/>
                  </a:lnTo>
                  <a:lnTo>
                    <a:pt x="113" y="454"/>
                  </a:lnTo>
                  <a:lnTo>
                    <a:pt x="57" y="454"/>
                  </a:lnTo>
                  <a:lnTo>
                    <a:pt x="0" y="369"/>
                  </a:lnTo>
                  <a:lnTo>
                    <a:pt x="0" y="567"/>
                  </a:lnTo>
                  <a:lnTo>
                    <a:pt x="28" y="567"/>
                  </a:lnTo>
                  <a:lnTo>
                    <a:pt x="28" y="539"/>
                  </a:lnTo>
                  <a:lnTo>
                    <a:pt x="57" y="539"/>
                  </a:lnTo>
                  <a:lnTo>
                    <a:pt x="85" y="567"/>
                  </a:lnTo>
                  <a:lnTo>
                    <a:pt x="113" y="539"/>
                  </a:lnTo>
                  <a:lnTo>
                    <a:pt x="142" y="539"/>
                  </a:lnTo>
                  <a:lnTo>
                    <a:pt x="142" y="595"/>
                  </a:lnTo>
                  <a:lnTo>
                    <a:pt x="170" y="595"/>
                  </a:lnTo>
                  <a:lnTo>
                    <a:pt x="198" y="652"/>
                  </a:lnTo>
                  <a:lnTo>
                    <a:pt x="227" y="624"/>
                  </a:lnTo>
                  <a:lnTo>
                    <a:pt x="312" y="624"/>
                  </a:lnTo>
                  <a:lnTo>
                    <a:pt x="397" y="595"/>
                  </a:lnTo>
                  <a:lnTo>
                    <a:pt x="482" y="624"/>
                  </a:lnTo>
                  <a:lnTo>
                    <a:pt x="510" y="567"/>
                  </a:lnTo>
                  <a:lnTo>
                    <a:pt x="510" y="510"/>
                  </a:lnTo>
                  <a:lnTo>
                    <a:pt x="539" y="454"/>
                  </a:lnTo>
                  <a:lnTo>
                    <a:pt x="510" y="425"/>
                  </a:lnTo>
                  <a:lnTo>
                    <a:pt x="482" y="454"/>
                  </a:lnTo>
                  <a:lnTo>
                    <a:pt x="454" y="397"/>
                  </a:lnTo>
                  <a:lnTo>
                    <a:pt x="425" y="454"/>
                  </a:lnTo>
                  <a:lnTo>
                    <a:pt x="369" y="482"/>
                  </a:lnTo>
                  <a:lnTo>
                    <a:pt x="369" y="425"/>
                  </a:lnTo>
                  <a:lnTo>
                    <a:pt x="397" y="397"/>
                  </a:lnTo>
                  <a:lnTo>
                    <a:pt x="397" y="369"/>
                  </a:lnTo>
                  <a:lnTo>
                    <a:pt x="340" y="340"/>
                  </a:lnTo>
                  <a:lnTo>
                    <a:pt x="340" y="284"/>
                  </a:lnTo>
                  <a:lnTo>
                    <a:pt x="397" y="255"/>
                  </a:lnTo>
                  <a:lnTo>
                    <a:pt x="397" y="227"/>
                  </a:lnTo>
                  <a:lnTo>
                    <a:pt x="454" y="142"/>
                  </a:lnTo>
                  <a:lnTo>
                    <a:pt x="482" y="142"/>
                  </a:lnTo>
                  <a:lnTo>
                    <a:pt x="454" y="85"/>
                  </a:lnTo>
                  <a:lnTo>
                    <a:pt x="482" y="57"/>
                  </a:lnTo>
                  <a:lnTo>
                    <a:pt x="425" y="28"/>
                  </a:lnTo>
                  <a:lnTo>
                    <a:pt x="425" y="57"/>
                  </a:lnTo>
                  <a:lnTo>
                    <a:pt x="397" y="57"/>
                  </a:lnTo>
                  <a:lnTo>
                    <a:pt x="369" y="2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52" name="Freeform 292">
              <a:extLst>
                <a:ext uri="{FF2B5EF4-FFF2-40B4-BE49-F238E27FC236}">
                  <a16:creationId xmlns:a16="http://schemas.microsoft.com/office/drawing/2014/main" id="{FC94EAF2-7426-432F-8BDE-8A5014CEBF1E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5251"/>
              <a:ext cx="397" cy="482"/>
            </a:xfrm>
            <a:custGeom>
              <a:avLst/>
              <a:gdLst>
                <a:gd name="T0" fmla="*/ 199 w 397"/>
                <a:gd name="T1" fmla="*/ 454 h 482"/>
                <a:gd name="T2" fmla="*/ 170 w 397"/>
                <a:gd name="T3" fmla="*/ 425 h 482"/>
                <a:gd name="T4" fmla="*/ 142 w 397"/>
                <a:gd name="T5" fmla="*/ 454 h 482"/>
                <a:gd name="T6" fmla="*/ 114 w 397"/>
                <a:gd name="T7" fmla="*/ 397 h 482"/>
                <a:gd name="T8" fmla="*/ 85 w 397"/>
                <a:gd name="T9" fmla="*/ 454 h 482"/>
                <a:gd name="T10" fmla="*/ 29 w 397"/>
                <a:gd name="T11" fmla="*/ 482 h 482"/>
                <a:gd name="T12" fmla="*/ 29 w 397"/>
                <a:gd name="T13" fmla="*/ 425 h 482"/>
                <a:gd name="T14" fmla="*/ 57 w 397"/>
                <a:gd name="T15" fmla="*/ 397 h 482"/>
                <a:gd name="T16" fmla="*/ 57 w 397"/>
                <a:gd name="T17" fmla="*/ 369 h 482"/>
                <a:gd name="T18" fmla="*/ 0 w 397"/>
                <a:gd name="T19" fmla="*/ 340 h 482"/>
                <a:gd name="T20" fmla="*/ 0 w 397"/>
                <a:gd name="T21" fmla="*/ 284 h 482"/>
                <a:gd name="T22" fmla="*/ 57 w 397"/>
                <a:gd name="T23" fmla="*/ 255 h 482"/>
                <a:gd name="T24" fmla="*/ 57 w 397"/>
                <a:gd name="T25" fmla="*/ 227 h 482"/>
                <a:gd name="T26" fmla="*/ 114 w 397"/>
                <a:gd name="T27" fmla="*/ 142 h 482"/>
                <a:gd name="T28" fmla="*/ 142 w 397"/>
                <a:gd name="T29" fmla="*/ 142 h 482"/>
                <a:gd name="T30" fmla="*/ 114 w 397"/>
                <a:gd name="T31" fmla="*/ 85 h 482"/>
                <a:gd name="T32" fmla="*/ 142 w 397"/>
                <a:gd name="T33" fmla="*/ 57 h 482"/>
                <a:gd name="T34" fmla="*/ 85 w 397"/>
                <a:gd name="T35" fmla="*/ 28 h 482"/>
                <a:gd name="T36" fmla="*/ 142 w 397"/>
                <a:gd name="T37" fmla="*/ 28 h 482"/>
                <a:gd name="T38" fmla="*/ 170 w 397"/>
                <a:gd name="T39" fmla="*/ 0 h 482"/>
                <a:gd name="T40" fmla="*/ 227 w 397"/>
                <a:gd name="T41" fmla="*/ 57 h 482"/>
                <a:gd name="T42" fmla="*/ 255 w 397"/>
                <a:gd name="T43" fmla="*/ 0 h 482"/>
                <a:gd name="T44" fmla="*/ 284 w 397"/>
                <a:gd name="T45" fmla="*/ 28 h 482"/>
                <a:gd name="T46" fmla="*/ 255 w 397"/>
                <a:gd name="T47" fmla="*/ 57 h 482"/>
                <a:gd name="T48" fmla="*/ 284 w 397"/>
                <a:gd name="T49" fmla="*/ 57 h 482"/>
                <a:gd name="T50" fmla="*/ 284 w 397"/>
                <a:gd name="T51" fmla="*/ 113 h 482"/>
                <a:gd name="T52" fmla="*/ 312 w 397"/>
                <a:gd name="T53" fmla="*/ 142 h 482"/>
                <a:gd name="T54" fmla="*/ 284 w 397"/>
                <a:gd name="T55" fmla="*/ 198 h 482"/>
                <a:gd name="T56" fmla="*/ 340 w 397"/>
                <a:gd name="T57" fmla="*/ 198 h 482"/>
                <a:gd name="T58" fmla="*/ 369 w 397"/>
                <a:gd name="T59" fmla="*/ 198 h 482"/>
                <a:gd name="T60" fmla="*/ 397 w 397"/>
                <a:gd name="T61" fmla="*/ 227 h 482"/>
                <a:gd name="T62" fmla="*/ 397 w 397"/>
                <a:gd name="T63" fmla="*/ 255 h 482"/>
                <a:gd name="T64" fmla="*/ 369 w 397"/>
                <a:gd name="T65" fmla="*/ 284 h 482"/>
                <a:gd name="T66" fmla="*/ 312 w 397"/>
                <a:gd name="T67" fmla="*/ 255 h 482"/>
                <a:gd name="T68" fmla="*/ 312 w 397"/>
                <a:gd name="T69" fmla="*/ 284 h 482"/>
                <a:gd name="T70" fmla="*/ 255 w 397"/>
                <a:gd name="T71" fmla="*/ 369 h 482"/>
                <a:gd name="T72" fmla="*/ 227 w 397"/>
                <a:gd name="T73" fmla="*/ 340 h 482"/>
                <a:gd name="T74" fmla="*/ 170 w 397"/>
                <a:gd name="T75" fmla="*/ 369 h 482"/>
                <a:gd name="T76" fmla="*/ 227 w 397"/>
                <a:gd name="T77" fmla="*/ 425 h 482"/>
                <a:gd name="T78" fmla="*/ 199 w 397"/>
                <a:gd name="T79" fmla="*/ 454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397" h="482">
                  <a:moveTo>
                    <a:pt x="199" y="454"/>
                  </a:moveTo>
                  <a:lnTo>
                    <a:pt x="170" y="425"/>
                  </a:lnTo>
                  <a:lnTo>
                    <a:pt x="142" y="454"/>
                  </a:lnTo>
                  <a:lnTo>
                    <a:pt x="114" y="397"/>
                  </a:lnTo>
                  <a:lnTo>
                    <a:pt x="85" y="454"/>
                  </a:lnTo>
                  <a:lnTo>
                    <a:pt x="29" y="482"/>
                  </a:lnTo>
                  <a:lnTo>
                    <a:pt x="29" y="425"/>
                  </a:lnTo>
                  <a:lnTo>
                    <a:pt x="57" y="397"/>
                  </a:lnTo>
                  <a:lnTo>
                    <a:pt x="57" y="369"/>
                  </a:lnTo>
                  <a:lnTo>
                    <a:pt x="0" y="340"/>
                  </a:lnTo>
                  <a:lnTo>
                    <a:pt x="0" y="284"/>
                  </a:lnTo>
                  <a:lnTo>
                    <a:pt x="57" y="255"/>
                  </a:lnTo>
                  <a:lnTo>
                    <a:pt x="57" y="227"/>
                  </a:lnTo>
                  <a:lnTo>
                    <a:pt x="114" y="142"/>
                  </a:lnTo>
                  <a:lnTo>
                    <a:pt x="142" y="142"/>
                  </a:lnTo>
                  <a:lnTo>
                    <a:pt x="114" y="85"/>
                  </a:lnTo>
                  <a:lnTo>
                    <a:pt x="142" y="57"/>
                  </a:lnTo>
                  <a:lnTo>
                    <a:pt x="85" y="28"/>
                  </a:lnTo>
                  <a:lnTo>
                    <a:pt x="142" y="28"/>
                  </a:lnTo>
                  <a:lnTo>
                    <a:pt x="170" y="0"/>
                  </a:lnTo>
                  <a:lnTo>
                    <a:pt x="227" y="57"/>
                  </a:lnTo>
                  <a:lnTo>
                    <a:pt x="255" y="0"/>
                  </a:lnTo>
                  <a:lnTo>
                    <a:pt x="284" y="28"/>
                  </a:lnTo>
                  <a:lnTo>
                    <a:pt x="255" y="57"/>
                  </a:lnTo>
                  <a:lnTo>
                    <a:pt x="284" y="57"/>
                  </a:lnTo>
                  <a:lnTo>
                    <a:pt x="284" y="113"/>
                  </a:lnTo>
                  <a:lnTo>
                    <a:pt x="312" y="142"/>
                  </a:lnTo>
                  <a:lnTo>
                    <a:pt x="284" y="198"/>
                  </a:lnTo>
                  <a:lnTo>
                    <a:pt x="340" y="198"/>
                  </a:lnTo>
                  <a:lnTo>
                    <a:pt x="369" y="198"/>
                  </a:lnTo>
                  <a:lnTo>
                    <a:pt x="397" y="227"/>
                  </a:lnTo>
                  <a:lnTo>
                    <a:pt x="397" y="255"/>
                  </a:lnTo>
                  <a:lnTo>
                    <a:pt x="369" y="284"/>
                  </a:lnTo>
                  <a:lnTo>
                    <a:pt x="312" y="255"/>
                  </a:lnTo>
                  <a:lnTo>
                    <a:pt x="312" y="284"/>
                  </a:lnTo>
                  <a:lnTo>
                    <a:pt x="255" y="369"/>
                  </a:lnTo>
                  <a:lnTo>
                    <a:pt x="227" y="340"/>
                  </a:lnTo>
                  <a:lnTo>
                    <a:pt x="170" y="369"/>
                  </a:lnTo>
                  <a:lnTo>
                    <a:pt x="227" y="425"/>
                  </a:lnTo>
                  <a:lnTo>
                    <a:pt x="199" y="45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53" name="Freeform 293">
              <a:extLst>
                <a:ext uri="{FF2B5EF4-FFF2-40B4-BE49-F238E27FC236}">
                  <a16:creationId xmlns:a16="http://schemas.microsoft.com/office/drawing/2014/main" id="{290920EE-B962-4D2F-9DD0-A59A3E8F075E}"/>
                </a:ext>
              </a:extLst>
            </p:cNvPr>
            <p:cNvSpPr>
              <a:spLocks/>
            </p:cNvSpPr>
            <p:nvPr/>
          </p:nvSpPr>
          <p:spPr bwMode="auto">
            <a:xfrm>
              <a:off x="3393" y="4854"/>
              <a:ext cx="595" cy="595"/>
            </a:xfrm>
            <a:custGeom>
              <a:avLst/>
              <a:gdLst>
                <a:gd name="T0" fmla="*/ 595 w 595"/>
                <a:gd name="T1" fmla="*/ 425 h 595"/>
                <a:gd name="T2" fmla="*/ 538 w 595"/>
                <a:gd name="T3" fmla="*/ 312 h 595"/>
                <a:gd name="T4" fmla="*/ 396 w 595"/>
                <a:gd name="T5" fmla="*/ 170 h 595"/>
                <a:gd name="T6" fmla="*/ 453 w 595"/>
                <a:gd name="T7" fmla="*/ 142 h 595"/>
                <a:gd name="T8" fmla="*/ 481 w 595"/>
                <a:gd name="T9" fmla="*/ 85 h 595"/>
                <a:gd name="T10" fmla="*/ 425 w 595"/>
                <a:gd name="T11" fmla="*/ 85 h 595"/>
                <a:gd name="T12" fmla="*/ 368 w 595"/>
                <a:gd name="T13" fmla="*/ 114 h 595"/>
                <a:gd name="T14" fmla="*/ 368 w 595"/>
                <a:gd name="T15" fmla="*/ 57 h 595"/>
                <a:gd name="T16" fmla="*/ 255 w 595"/>
                <a:gd name="T17" fmla="*/ 28 h 595"/>
                <a:gd name="T18" fmla="*/ 198 w 595"/>
                <a:gd name="T19" fmla="*/ 0 h 595"/>
                <a:gd name="T20" fmla="*/ 85 w 595"/>
                <a:gd name="T21" fmla="*/ 57 h 595"/>
                <a:gd name="T22" fmla="*/ 28 w 595"/>
                <a:gd name="T23" fmla="*/ 199 h 595"/>
                <a:gd name="T24" fmla="*/ 56 w 595"/>
                <a:gd name="T25" fmla="*/ 312 h 595"/>
                <a:gd name="T26" fmla="*/ 113 w 595"/>
                <a:gd name="T27" fmla="*/ 312 h 595"/>
                <a:gd name="T28" fmla="*/ 0 w 595"/>
                <a:gd name="T29" fmla="*/ 425 h 595"/>
                <a:gd name="T30" fmla="*/ 28 w 595"/>
                <a:gd name="T31" fmla="*/ 454 h 595"/>
                <a:gd name="T32" fmla="*/ 56 w 595"/>
                <a:gd name="T33" fmla="*/ 454 h 595"/>
                <a:gd name="T34" fmla="*/ 56 w 595"/>
                <a:gd name="T35" fmla="*/ 425 h 595"/>
                <a:gd name="T36" fmla="*/ 113 w 595"/>
                <a:gd name="T37" fmla="*/ 425 h 595"/>
                <a:gd name="T38" fmla="*/ 141 w 595"/>
                <a:gd name="T39" fmla="*/ 397 h 595"/>
                <a:gd name="T40" fmla="*/ 198 w 595"/>
                <a:gd name="T41" fmla="*/ 454 h 595"/>
                <a:gd name="T42" fmla="*/ 226 w 595"/>
                <a:gd name="T43" fmla="*/ 397 h 595"/>
                <a:gd name="T44" fmla="*/ 255 w 595"/>
                <a:gd name="T45" fmla="*/ 425 h 595"/>
                <a:gd name="T46" fmla="*/ 226 w 595"/>
                <a:gd name="T47" fmla="*/ 454 h 595"/>
                <a:gd name="T48" fmla="*/ 255 w 595"/>
                <a:gd name="T49" fmla="*/ 454 h 595"/>
                <a:gd name="T50" fmla="*/ 255 w 595"/>
                <a:gd name="T51" fmla="*/ 510 h 595"/>
                <a:gd name="T52" fmla="*/ 283 w 595"/>
                <a:gd name="T53" fmla="*/ 539 h 595"/>
                <a:gd name="T54" fmla="*/ 255 w 595"/>
                <a:gd name="T55" fmla="*/ 595 h 595"/>
                <a:gd name="T56" fmla="*/ 340 w 595"/>
                <a:gd name="T57" fmla="*/ 595 h 595"/>
                <a:gd name="T58" fmla="*/ 368 w 595"/>
                <a:gd name="T59" fmla="*/ 595 h 595"/>
                <a:gd name="T60" fmla="*/ 368 w 595"/>
                <a:gd name="T61" fmla="*/ 539 h 595"/>
                <a:gd name="T62" fmla="*/ 396 w 595"/>
                <a:gd name="T63" fmla="*/ 539 h 595"/>
                <a:gd name="T64" fmla="*/ 396 w 595"/>
                <a:gd name="T65" fmla="*/ 482 h 595"/>
                <a:gd name="T66" fmla="*/ 510 w 595"/>
                <a:gd name="T67" fmla="*/ 482 h 595"/>
                <a:gd name="T68" fmla="*/ 538 w 595"/>
                <a:gd name="T69" fmla="*/ 454 h 595"/>
                <a:gd name="T70" fmla="*/ 567 w 595"/>
                <a:gd name="T71" fmla="*/ 454 h 595"/>
                <a:gd name="T72" fmla="*/ 567 w 595"/>
                <a:gd name="T73" fmla="*/ 425 h 595"/>
                <a:gd name="T74" fmla="*/ 595 w 595"/>
                <a:gd name="T75" fmla="*/ 42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95" h="595">
                  <a:moveTo>
                    <a:pt x="595" y="425"/>
                  </a:moveTo>
                  <a:lnTo>
                    <a:pt x="538" y="312"/>
                  </a:lnTo>
                  <a:lnTo>
                    <a:pt x="396" y="170"/>
                  </a:lnTo>
                  <a:lnTo>
                    <a:pt x="453" y="142"/>
                  </a:lnTo>
                  <a:lnTo>
                    <a:pt x="481" y="85"/>
                  </a:lnTo>
                  <a:lnTo>
                    <a:pt x="425" y="85"/>
                  </a:lnTo>
                  <a:lnTo>
                    <a:pt x="368" y="114"/>
                  </a:lnTo>
                  <a:lnTo>
                    <a:pt x="368" y="57"/>
                  </a:lnTo>
                  <a:lnTo>
                    <a:pt x="255" y="28"/>
                  </a:lnTo>
                  <a:lnTo>
                    <a:pt x="198" y="0"/>
                  </a:lnTo>
                  <a:lnTo>
                    <a:pt x="85" y="57"/>
                  </a:lnTo>
                  <a:lnTo>
                    <a:pt x="28" y="199"/>
                  </a:lnTo>
                  <a:lnTo>
                    <a:pt x="56" y="312"/>
                  </a:lnTo>
                  <a:lnTo>
                    <a:pt x="113" y="312"/>
                  </a:lnTo>
                  <a:lnTo>
                    <a:pt x="0" y="425"/>
                  </a:lnTo>
                  <a:lnTo>
                    <a:pt x="28" y="454"/>
                  </a:lnTo>
                  <a:lnTo>
                    <a:pt x="56" y="454"/>
                  </a:lnTo>
                  <a:lnTo>
                    <a:pt x="56" y="425"/>
                  </a:lnTo>
                  <a:lnTo>
                    <a:pt x="113" y="425"/>
                  </a:lnTo>
                  <a:lnTo>
                    <a:pt x="141" y="397"/>
                  </a:lnTo>
                  <a:lnTo>
                    <a:pt x="198" y="454"/>
                  </a:lnTo>
                  <a:lnTo>
                    <a:pt x="226" y="397"/>
                  </a:lnTo>
                  <a:lnTo>
                    <a:pt x="255" y="425"/>
                  </a:lnTo>
                  <a:lnTo>
                    <a:pt x="226" y="454"/>
                  </a:lnTo>
                  <a:lnTo>
                    <a:pt x="255" y="454"/>
                  </a:lnTo>
                  <a:lnTo>
                    <a:pt x="255" y="510"/>
                  </a:lnTo>
                  <a:lnTo>
                    <a:pt x="283" y="539"/>
                  </a:lnTo>
                  <a:lnTo>
                    <a:pt x="255" y="595"/>
                  </a:lnTo>
                  <a:lnTo>
                    <a:pt x="340" y="595"/>
                  </a:lnTo>
                  <a:lnTo>
                    <a:pt x="368" y="595"/>
                  </a:lnTo>
                  <a:lnTo>
                    <a:pt x="368" y="539"/>
                  </a:lnTo>
                  <a:lnTo>
                    <a:pt x="396" y="539"/>
                  </a:lnTo>
                  <a:lnTo>
                    <a:pt x="396" y="482"/>
                  </a:lnTo>
                  <a:lnTo>
                    <a:pt x="510" y="482"/>
                  </a:lnTo>
                  <a:lnTo>
                    <a:pt x="538" y="454"/>
                  </a:lnTo>
                  <a:lnTo>
                    <a:pt x="567" y="454"/>
                  </a:lnTo>
                  <a:lnTo>
                    <a:pt x="567" y="425"/>
                  </a:lnTo>
                  <a:lnTo>
                    <a:pt x="595" y="42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54" name="Freeform 294">
              <a:extLst>
                <a:ext uri="{FF2B5EF4-FFF2-40B4-BE49-F238E27FC236}">
                  <a16:creationId xmlns:a16="http://schemas.microsoft.com/office/drawing/2014/main" id="{802CF03B-AF9A-49C5-97A2-0D5A2D4281F5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5251"/>
              <a:ext cx="879" cy="567"/>
            </a:xfrm>
            <a:custGeom>
              <a:avLst/>
              <a:gdLst>
                <a:gd name="T0" fmla="*/ 709 w 879"/>
                <a:gd name="T1" fmla="*/ 482 h 567"/>
                <a:gd name="T2" fmla="*/ 681 w 879"/>
                <a:gd name="T3" fmla="*/ 539 h 567"/>
                <a:gd name="T4" fmla="*/ 652 w 879"/>
                <a:gd name="T5" fmla="*/ 482 h 567"/>
                <a:gd name="T6" fmla="*/ 652 w 879"/>
                <a:gd name="T7" fmla="*/ 454 h 567"/>
                <a:gd name="T8" fmla="*/ 624 w 879"/>
                <a:gd name="T9" fmla="*/ 454 h 567"/>
                <a:gd name="T10" fmla="*/ 567 w 879"/>
                <a:gd name="T11" fmla="*/ 425 h 567"/>
                <a:gd name="T12" fmla="*/ 539 w 879"/>
                <a:gd name="T13" fmla="*/ 454 h 567"/>
                <a:gd name="T14" fmla="*/ 511 w 879"/>
                <a:gd name="T15" fmla="*/ 425 h 567"/>
                <a:gd name="T16" fmla="*/ 397 w 879"/>
                <a:gd name="T17" fmla="*/ 454 h 567"/>
                <a:gd name="T18" fmla="*/ 397 w 879"/>
                <a:gd name="T19" fmla="*/ 510 h 567"/>
                <a:gd name="T20" fmla="*/ 284 w 879"/>
                <a:gd name="T21" fmla="*/ 539 h 567"/>
                <a:gd name="T22" fmla="*/ 255 w 879"/>
                <a:gd name="T23" fmla="*/ 567 h 567"/>
                <a:gd name="T24" fmla="*/ 170 w 879"/>
                <a:gd name="T25" fmla="*/ 567 h 567"/>
                <a:gd name="T26" fmla="*/ 114 w 879"/>
                <a:gd name="T27" fmla="*/ 510 h 567"/>
                <a:gd name="T28" fmla="*/ 57 w 879"/>
                <a:gd name="T29" fmla="*/ 567 h 567"/>
                <a:gd name="T30" fmla="*/ 0 w 879"/>
                <a:gd name="T31" fmla="*/ 567 h 567"/>
                <a:gd name="T32" fmla="*/ 0 w 879"/>
                <a:gd name="T33" fmla="*/ 510 h 567"/>
                <a:gd name="T34" fmla="*/ 29 w 879"/>
                <a:gd name="T35" fmla="*/ 454 h 567"/>
                <a:gd name="T36" fmla="*/ 57 w 879"/>
                <a:gd name="T37" fmla="*/ 425 h 567"/>
                <a:gd name="T38" fmla="*/ 0 w 879"/>
                <a:gd name="T39" fmla="*/ 369 h 567"/>
                <a:gd name="T40" fmla="*/ 57 w 879"/>
                <a:gd name="T41" fmla="*/ 340 h 567"/>
                <a:gd name="T42" fmla="*/ 85 w 879"/>
                <a:gd name="T43" fmla="*/ 369 h 567"/>
                <a:gd name="T44" fmla="*/ 142 w 879"/>
                <a:gd name="T45" fmla="*/ 284 h 567"/>
                <a:gd name="T46" fmla="*/ 142 w 879"/>
                <a:gd name="T47" fmla="*/ 255 h 567"/>
                <a:gd name="T48" fmla="*/ 199 w 879"/>
                <a:gd name="T49" fmla="*/ 284 h 567"/>
                <a:gd name="T50" fmla="*/ 227 w 879"/>
                <a:gd name="T51" fmla="*/ 255 h 567"/>
                <a:gd name="T52" fmla="*/ 227 w 879"/>
                <a:gd name="T53" fmla="*/ 227 h 567"/>
                <a:gd name="T54" fmla="*/ 199 w 879"/>
                <a:gd name="T55" fmla="*/ 198 h 567"/>
                <a:gd name="T56" fmla="*/ 227 w 879"/>
                <a:gd name="T57" fmla="*/ 198 h 567"/>
                <a:gd name="T58" fmla="*/ 227 w 879"/>
                <a:gd name="T59" fmla="*/ 142 h 567"/>
                <a:gd name="T60" fmla="*/ 255 w 879"/>
                <a:gd name="T61" fmla="*/ 142 h 567"/>
                <a:gd name="T62" fmla="*/ 255 w 879"/>
                <a:gd name="T63" fmla="*/ 85 h 567"/>
                <a:gd name="T64" fmla="*/ 369 w 879"/>
                <a:gd name="T65" fmla="*/ 85 h 567"/>
                <a:gd name="T66" fmla="*/ 397 w 879"/>
                <a:gd name="T67" fmla="*/ 57 h 567"/>
                <a:gd name="T68" fmla="*/ 426 w 879"/>
                <a:gd name="T69" fmla="*/ 57 h 567"/>
                <a:gd name="T70" fmla="*/ 426 w 879"/>
                <a:gd name="T71" fmla="*/ 28 h 567"/>
                <a:gd name="T72" fmla="*/ 454 w 879"/>
                <a:gd name="T73" fmla="*/ 28 h 567"/>
                <a:gd name="T74" fmla="*/ 539 w 879"/>
                <a:gd name="T75" fmla="*/ 0 h 567"/>
                <a:gd name="T76" fmla="*/ 539 w 879"/>
                <a:gd name="T77" fmla="*/ 57 h 567"/>
                <a:gd name="T78" fmla="*/ 624 w 879"/>
                <a:gd name="T79" fmla="*/ 0 h 567"/>
                <a:gd name="T80" fmla="*/ 737 w 879"/>
                <a:gd name="T81" fmla="*/ 113 h 567"/>
                <a:gd name="T82" fmla="*/ 794 w 879"/>
                <a:gd name="T83" fmla="*/ 142 h 567"/>
                <a:gd name="T84" fmla="*/ 822 w 879"/>
                <a:gd name="T85" fmla="*/ 198 h 567"/>
                <a:gd name="T86" fmla="*/ 879 w 879"/>
                <a:gd name="T87" fmla="*/ 198 h 567"/>
                <a:gd name="T88" fmla="*/ 879 w 879"/>
                <a:gd name="T89" fmla="*/ 284 h 567"/>
                <a:gd name="T90" fmla="*/ 794 w 879"/>
                <a:gd name="T91" fmla="*/ 340 h 567"/>
                <a:gd name="T92" fmla="*/ 794 w 879"/>
                <a:gd name="T93" fmla="*/ 397 h 567"/>
                <a:gd name="T94" fmla="*/ 709 w 879"/>
                <a:gd name="T95" fmla="*/ 482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879" h="567">
                  <a:moveTo>
                    <a:pt x="709" y="482"/>
                  </a:moveTo>
                  <a:lnTo>
                    <a:pt x="681" y="539"/>
                  </a:lnTo>
                  <a:lnTo>
                    <a:pt x="652" y="482"/>
                  </a:lnTo>
                  <a:lnTo>
                    <a:pt x="652" y="454"/>
                  </a:lnTo>
                  <a:lnTo>
                    <a:pt x="624" y="454"/>
                  </a:lnTo>
                  <a:lnTo>
                    <a:pt x="567" y="425"/>
                  </a:lnTo>
                  <a:lnTo>
                    <a:pt x="539" y="454"/>
                  </a:lnTo>
                  <a:lnTo>
                    <a:pt x="511" y="425"/>
                  </a:lnTo>
                  <a:lnTo>
                    <a:pt x="397" y="454"/>
                  </a:lnTo>
                  <a:lnTo>
                    <a:pt x="397" y="510"/>
                  </a:lnTo>
                  <a:lnTo>
                    <a:pt x="284" y="539"/>
                  </a:lnTo>
                  <a:lnTo>
                    <a:pt x="255" y="567"/>
                  </a:lnTo>
                  <a:lnTo>
                    <a:pt x="170" y="567"/>
                  </a:lnTo>
                  <a:lnTo>
                    <a:pt x="114" y="510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510"/>
                  </a:lnTo>
                  <a:lnTo>
                    <a:pt x="29" y="454"/>
                  </a:lnTo>
                  <a:lnTo>
                    <a:pt x="57" y="425"/>
                  </a:lnTo>
                  <a:lnTo>
                    <a:pt x="0" y="369"/>
                  </a:lnTo>
                  <a:lnTo>
                    <a:pt x="57" y="340"/>
                  </a:lnTo>
                  <a:lnTo>
                    <a:pt x="85" y="369"/>
                  </a:lnTo>
                  <a:lnTo>
                    <a:pt x="142" y="284"/>
                  </a:lnTo>
                  <a:lnTo>
                    <a:pt x="142" y="255"/>
                  </a:lnTo>
                  <a:lnTo>
                    <a:pt x="199" y="284"/>
                  </a:lnTo>
                  <a:lnTo>
                    <a:pt x="227" y="255"/>
                  </a:lnTo>
                  <a:lnTo>
                    <a:pt x="227" y="227"/>
                  </a:lnTo>
                  <a:lnTo>
                    <a:pt x="199" y="198"/>
                  </a:lnTo>
                  <a:lnTo>
                    <a:pt x="227" y="198"/>
                  </a:lnTo>
                  <a:lnTo>
                    <a:pt x="227" y="142"/>
                  </a:lnTo>
                  <a:lnTo>
                    <a:pt x="255" y="142"/>
                  </a:lnTo>
                  <a:lnTo>
                    <a:pt x="255" y="85"/>
                  </a:lnTo>
                  <a:lnTo>
                    <a:pt x="369" y="85"/>
                  </a:lnTo>
                  <a:lnTo>
                    <a:pt x="397" y="57"/>
                  </a:lnTo>
                  <a:lnTo>
                    <a:pt x="426" y="57"/>
                  </a:lnTo>
                  <a:lnTo>
                    <a:pt x="426" y="28"/>
                  </a:lnTo>
                  <a:lnTo>
                    <a:pt x="454" y="28"/>
                  </a:lnTo>
                  <a:lnTo>
                    <a:pt x="539" y="0"/>
                  </a:lnTo>
                  <a:lnTo>
                    <a:pt x="539" y="57"/>
                  </a:lnTo>
                  <a:lnTo>
                    <a:pt x="624" y="0"/>
                  </a:lnTo>
                  <a:lnTo>
                    <a:pt x="737" y="113"/>
                  </a:lnTo>
                  <a:lnTo>
                    <a:pt x="794" y="142"/>
                  </a:lnTo>
                  <a:lnTo>
                    <a:pt x="822" y="198"/>
                  </a:lnTo>
                  <a:lnTo>
                    <a:pt x="879" y="198"/>
                  </a:lnTo>
                  <a:lnTo>
                    <a:pt x="879" y="284"/>
                  </a:lnTo>
                  <a:lnTo>
                    <a:pt x="794" y="340"/>
                  </a:lnTo>
                  <a:lnTo>
                    <a:pt x="794" y="397"/>
                  </a:lnTo>
                  <a:lnTo>
                    <a:pt x="709" y="482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56" name="Freeform 296">
              <a:extLst>
                <a:ext uri="{FF2B5EF4-FFF2-40B4-BE49-F238E27FC236}">
                  <a16:creationId xmlns:a16="http://schemas.microsoft.com/office/drawing/2014/main" id="{951B4CB9-E55F-47C6-B95C-7996AE27893D}"/>
                </a:ext>
              </a:extLst>
            </p:cNvPr>
            <p:cNvSpPr>
              <a:spLocks/>
            </p:cNvSpPr>
            <p:nvPr/>
          </p:nvSpPr>
          <p:spPr bwMode="auto">
            <a:xfrm>
              <a:off x="3506" y="5676"/>
              <a:ext cx="567" cy="454"/>
            </a:xfrm>
            <a:custGeom>
              <a:avLst/>
              <a:gdLst>
                <a:gd name="T0" fmla="*/ 0 w 567"/>
                <a:gd name="T1" fmla="*/ 227 h 454"/>
                <a:gd name="T2" fmla="*/ 0 w 567"/>
                <a:gd name="T3" fmla="*/ 199 h 454"/>
                <a:gd name="T4" fmla="*/ 28 w 567"/>
                <a:gd name="T5" fmla="*/ 142 h 454"/>
                <a:gd name="T6" fmla="*/ 85 w 567"/>
                <a:gd name="T7" fmla="*/ 142 h 454"/>
                <a:gd name="T8" fmla="*/ 142 w 567"/>
                <a:gd name="T9" fmla="*/ 85 h 454"/>
                <a:gd name="T10" fmla="*/ 198 w 567"/>
                <a:gd name="T11" fmla="*/ 142 h 454"/>
                <a:gd name="T12" fmla="*/ 283 w 567"/>
                <a:gd name="T13" fmla="*/ 142 h 454"/>
                <a:gd name="T14" fmla="*/ 312 w 567"/>
                <a:gd name="T15" fmla="*/ 114 h 454"/>
                <a:gd name="T16" fmla="*/ 425 w 567"/>
                <a:gd name="T17" fmla="*/ 85 h 454"/>
                <a:gd name="T18" fmla="*/ 425 w 567"/>
                <a:gd name="T19" fmla="*/ 29 h 454"/>
                <a:gd name="T20" fmla="*/ 539 w 567"/>
                <a:gd name="T21" fmla="*/ 0 h 454"/>
                <a:gd name="T22" fmla="*/ 567 w 567"/>
                <a:gd name="T23" fmla="*/ 29 h 454"/>
                <a:gd name="T24" fmla="*/ 539 w 567"/>
                <a:gd name="T25" fmla="*/ 199 h 454"/>
                <a:gd name="T26" fmla="*/ 567 w 567"/>
                <a:gd name="T27" fmla="*/ 255 h 454"/>
                <a:gd name="T28" fmla="*/ 539 w 567"/>
                <a:gd name="T29" fmla="*/ 284 h 454"/>
                <a:gd name="T30" fmla="*/ 539 w 567"/>
                <a:gd name="T31" fmla="*/ 340 h 454"/>
                <a:gd name="T32" fmla="*/ 510 w 567"/>
                <a:gd name="T33" fmla="*/ 340 h 454"/>
                <a:gd name="T34" fmla="*/ 510 w 567"/>
                <a:gd name="T35" fmla="*/ 397 h 454"/>
                <a:gd name="T36" fmla="*/ 454 w 567"/>
                <a:gd name="T37" fmla="*/ 454 h 454"/>
                <a:gd name="T38" fmla="*/ 397 w 567"/>
                <a:gd name="T39" fmla="*/ 426 h 454"/>
                <a:gd name="T40" fmla="*/ 340 w 567"/>
                <a:gd name="T41" fmla="*/ 369 h 454"/>
                <a:gd name="T42" fmla="*/ 312 w 567"/>
                <a:gd name="T43" fmla="*/ 369 h 454"/>
                <a:gd name="T44" fmla="*/ 227 w 567"/>
                <a:gd name="T45" fmla="*/ 312 h 454"/>
                <a:gd name="T46" fmla="*/ 142 w 567"/>
                <a:gd name="T47" fmla="*/ 312 h 454"/>
                <a:gd name="T48" fmla="*/ 113 w 567"/>
                <a:gd name="T49" fmla="*/ 227 h 454"/>
                <a:gd name="T50" fmla="*/ 0 w 567"/>
                <a:gd name="T51" fmla="*/ 22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67" h="454">
                  <a:moveTo>
                    <a:pt x="0" y="227"/>
                  </a:moveTo>
                  <a:lnTo>
                    <a:pt x="0" y="199"/>
                  </a:lnTo>
                  <a:lnTo>
                    <a:pt x="28" y="142"/>
                  </a:lnTo>
                  <a:lnTo>
                    <a:pt x="85" y="142"/>
                  </a:lnTo>
                  <a:lnTo>
                    <a:pt x="142" y="85"/>
                  </a:lnTo>
                  <a:lnTo>
                    <a:pt x="198" y="142"/>
                  </a:lnTo>
                  <a:lnTo>
                    <a:pt x="283" y="142"/>
                  </a:lnTo>
                  <a:lnTo>
                    <a:pt x="312" y="114"/>
                  </a:lnTo>
                  <a:lnTo>
                    <a:pt x="425" y="85"/>
                  </a:lnTo>
                  <a:lnTo>
                    <a:pt x="425" y="29"/>
                  </a:lnTo>
                  <a:lnTo>
                    <a:pt x="539" y="0"/>
                  </a:lnTo>
                  <a:lnTo>
                    <a:pt x="567" y="29"/>
                  </a:lnTo>
                  <a:lnTo>
                    <a:pt x="539" y="199"/>
                  </a:lnTo>
                  <a:lnTo>
                    <a:pt x="567" y="255"/>
                  </a:lnTo>
                  <a:lnTo>
                    <a:pt x="539" y="284"/>
                  </a:lnTo>
                  <a:lnTo>
                    <a:pt x="539" y="340"/>
                  </a:lnTo>
                  <a:lnTo>
                    <a:pt x="510" y="340"/>
                  </a:lnTo>
                  <a:lnTo>
                    <a:pt x="510" y="397"/>
                  </a:lnTo>
                  <a:lnTo>
                    <a:pt x="454" y="454"/>
                  </a:lnTo>
                  <a:lnTo>
                    <a:pt x="397" y="426"/>
                  </a:lnTo>
                  <a:lnTo>
                    <a:pt x="340" y="369"/>
                  </a:lnTo>
                  <a:lnTo>
                    <a:pt x="312" y="369"/>
                  </a:lnTo>
                  <a:lnTo>
                    <a:pt x="227" y="312"/>
                  </a:lnTo>
                  <a:lnTo>
                    <a:pt x="142" y="312"/>
                  </a:lnTo>
                  <a:lnTo>
                    <a:pt x="113" y="227"/>
                  </a:lnTo>
                  <a:lnTo>
                    <a:pt x="0" y="22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57" name="Freeform 297">
              <a:extLst>
                <a:ext uri="{FF2B5EF4-FFF2-40B4-BE49-F238E27FC236}">
                  <a16:creationId xmlns:a16="http://schemas.microsoft.com/office/drawing/2014/main" id="{DCE3FFDB-FD15-4024-ABBB-DCBF98D78A1D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6" y="5676"/>
              <a:ext cx="681" cy="993"/>
            </a:xfrm>
            <a:custGeom>
              <a:avLst/>
              <a:gdLst>
                <a:gd name="T0" fmla="*/ 511 w 681"/>
                <a:gd name="T1" fmla="*/ 993 h 993"/>
                <a:gd name="T2" fmla="*/ 369 w 681"/>
                <a:gd name="T3" fmla="*/ 993 h 993"/>
                <a:gd name="T4" fmla="*/ 369 w 681"/>
                <a:gd name="T5" fmla="*/ 851 h 993"/>
                <a:gd name="T6" fmla="*/ 340 w 681"/>
                <a:gd name="T7" fmla="*/ 794 h 993"/>
                <a:gd name="T8" fmla="*/ 284 w 681"/>
                <a:gd name="T9" fmla="*/ 766 h 993"/>
                <a:gd name="T10" fmla="*/ 255 w 681"/>
                <a:gd name="T11" fmla="*/ 794 h 993"/>
                <a:gd name="T12" fmla="*/ 114 w 681"/>
                <a:gd name="T13" fmla="*/ 624 h 993"/>
                <a:gd name="T14" fmla="*/ 142 w 681"/>
                <a:gd name="T15" fmla="*/ 539 h 993"/>
                <a:gd name="T16" fmla="*/ 114 w 681"/>
                <a:gd name="T17" fmla="*/ 454 h 993"/>
                <a:gd name="T18" fmla="*/ 0 w 681"/>
                <a:gd name="T19" fmla="*/ 397 h 993"/>
                <a:gd name="T20" fmla="*/ 0 w 681"/>
                <a:gd name="T21" fmla="*/ 340 h 993"/>
                <a:gd name="T22" fmla="*/ 29 w 681"/>
                <a:gd name="T23" fmla="*/ 340 h 993"/>
                <a:gd name="T24" fmla="*/ 29 w 681"/>
                <a:gd name="T25" fmla="*/ 284 h 993"/>
                <a:gd name="T26" fmla="*/ 57 w 681"/>
                <a:gd name="T27" fmla="*/ 255 h 993"/>
                <a:gd name="T28" fmla="*/ 29 w 681"/>
                <a:gd name="T29" fmla="*/ 199 h 993"/>
                <a:gd name="T30" fmla="*/ 57 w 681"/>
                <a:gd name="T31" fmla="*/ 29 h 993"/>
                <a:gd name="T32" fmla="*/ 85 w 681"/>
                <a:gd name="T33" fmla="*/ 0 h 993"/>
                <a:gd name="T34" fmla="*/ 142 w 681"/>
                <a:gd name="T35" fmla="*/ 29 h 993"/>
                <a:gd name="T36" fmla="*/ 170 w 681"/>
                <a:gd name="T37" fmla="*/ 29 h 993"/>
                <a:gd name="T38" fmla="*/ 170 w 681"/>
                <a:gd name="T39" fmla="*/ 57 h 993"/>
                <a:gd name="T40" fmla="*/ 199 w 681"/>
                <a:gd name="T41" fmla="*/ 114 h 993"/>
                <a:gd name="T42" fmla="*/ 227 w 681"/>
                <a:gd name="T43" fmla="*/ 57 h 993"/>
                <a:gd name="T44" fmla="*/ 340 w 681"/>
                <a:gd name="T45" fmla="*/ 57 h 993"/>
                <a:gd name="T46" fmla="*/ 340 w 681"/>
                <a:gd name="T47" fmla="*/ 85 h 993"/>
                <a:gd name="T48" fmla="*/ 425 w 681"/>
                <a:gd name="T49" fmla="*/ 114 h 993"/>
                <a:gd name="T50" fmla="*/ 454 w 681"/>
                <a:gd name="T51" fmla="*/ 85 h 993"/>
                <a:gd name="T52" fmla="*/ 511 w 681"/>
                <a:gd name="T53" fmla="*/ 170 h 993"/>
                <a:gd name="T54" fmla="*/ 567 w 681"/>
                <a:gd name="T55" fmla="*/ 170 h 993"/>
                <a:gd name="T56" fmla="*/ 681 w 681"/>
                <a:gd name="T57" fmla="*/ 284 h 993"/>
                <a:gd name="T58" fmla="*/ 681 w 681"/>
                <a:gd name="T59" fmla="*/ 312 h 993"/>
                <a:gd name="T60" fmla="*/ 567 w 681"/>
                <a:gd name="T61" fmla="*/ 596 h 993"/>
                <a:gd name="T62" fmla="*/ 567 w 681"/>
                <a:gd name="T63" fmla="*/ 652 h 993"/>
                <a:gd name="T64" fmla="*/ 482 w 681"/>
                <a:gd name="T65" fmla="*/ 681 h 993"/>
                <a:gd name="T66" fmla="*/ 454 w 681"/>
                <a:gd name="T67" fmla="*/ 766 h 993"/>
                <a:gd name="T68" fmla="*/ 596 w 681"/>
                <a:gd name="T69" fmla="*/ 737 h 993"/>
                <a:gd name="T70" fmla="*/ 624 w 681"/>
                <a:gd name="T71" fmla="*/ 794 h 993"/>
                <a:gd name="T72" fmla="*/ 624 w 681"/>
                <a:gd name="T73" fmla="*/ 851 h 993"/>
                <a:gd name="T74" fmla="*/ 567 w 681"/>
                <a:gd name="T75" fmla="*/ 907 h 993"/>
                <a:gd name="T76" fmla="*/ 567 w 681"/>
                <a:gd name="T77" fmla="*/ 964 h 993"/>
                <a:gd name="T78" fmla="*/ 511 w 681"/>
                <a:gd name="T79" fmla="*/ 993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681" h="993">
                  <a:moveTo>
                    <a:pt x="511" y="993"/>
                  </a:moveTo>
                  <a:lnTo>
                    <a:pt x="369" y="993"/>
                  </a:lnTo>
                  <a:lnTo>
                    <a:pt x="369" y="851"/>
                  </a:lnTo>
                  <a:lnTo>
                    <a:pt x="340" y="794"/>
                  </a:lnTo>
                  <a:lnTo>
                    <a:pt x="284" y="766"/>
                  </a:lnTo>
                  <a:lnTo>
                    <a:pt x="255" y="794"/>
                  </a:lnTo>
                  <a:lnTo>
                    <a:pt x="114" y="624"/>
                  </a:lnTo>
                  <a:lnTo>
                    <a:pt x="142" y="539"/>
                  </a:lnTo>
                  <a:lnTo>
                    <a:pt x="114" y="454"/>
                  </a:lnTo>
                  <a:lnTo>
                    <a:pt x="0" y="397"/>
                  </a:lnTo>
                  <a:lnTo>
                    <a:pt x="0" y="340"/>
                  </a:lnTo>
                  <a:lnTo>
                    <a:pt x="29" y="340"/>
                  </a:lnTo>
                  <a:lnTo>
                    <a:pt x="29" y="284"/>
                  </a:lnTo>
                  <a:lnTo>
                    <a:pt x="57" y="255"/>
                  </a:lnTo>
                  <a:lnTo>
                    <a:pt x="29" y="199"/>
                  </a:lnTo>
                  <a:lnTo>
                    <a:pt x="57" y="29"/>
                  </a:lnTo>
                  <a:lnTo>
                    <a:pt x="85" y="0"/>
                  </a:lnTo>
                  <a:lnTo>
                    <a:pt x="142" y="29"/>
                  </a:lnTo>
                  <a:lnTo>
                    <a:pt x="170" y="29"/>
                  </a:lnTo>
                  <a:lnTo>
                    <a:pt x="170" y="57"/>
                  </a:lnTo>
                  <a:lnTo>
                    <a:pt x="199" y="114"/>
                  </a:lnTo>
                  <a:lnTo>
                    <a:pt x="227" y="57"/>
                  </a:lnTo>
                  <a:lnTo>
                    <a:pt x="340" y="57"/>
                  </a:lnTo>
                  <a:lnTo>
                    <a:pt x="340" y="85"/>
                  </a:lnTo>
                  <a:lnTo>
                    <a:pt x="425" y="114"/>
                  </a:lnTo>
                  <a:lnTo>
                    <a:pt x="454" y="85"/>
                  </a:lnTo>
                  <a:lnTo>
                    <a:pt x="511" y="170"/>
                  </a:lnTo>
                  <a:lnTo>
                    <a:pt x="567" y="170"/>
                  </a:lnTo>
                  <a:lnTo>
                    <a:pt x="681" y="284"/>
                  </a:lnTo>
                  <a:lnTo>
                    <a:pt x="681" y="312"/>
                  </a:lnTo>
                  <a:lnTo>
                    <a:pt x="567" y="596"/>
                  </a:lnTo>
                  <a:lnTo>
                    <a:pt x="567" y="652"/>
                  </a:lnTo>
                  <a:lnTo>
                    <a:pt x="482" y="681"/>
                  </a:lnTo>
                  <a:lnTo>
                    <a:pt x="454" y="766"/>
                  </a:lnTo>
                  <a:lnTo>
                    <a:pt x="596" y="737"/>
                  </a:lnTo>
                  <a:lnTo>
                    <a:pt x="624" y="794"/>
                  </a:lnTo>
                  <a:lnTo>
                    <a:pt x="624" y="851"/>
                  </a:lnTo>
                  <a:lnTo>
                    <a:pt x="567" y="907"/>
                  </a:lnTo>
                  <a:lnTo>
                    <a:pt x="567" y="964"/>
                  </a:lnTo>
                  <a:lnTo>
                    <a:pt x="511" y="99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58" name="Freeform 298">
              <a:extLst>
                <a:ext uri="{FF2B5EF4-FFF2-40B4-BE49-F238E27FC236}">
                  <a16:creationId xmlns:a16="http://schemas.microsoft.com/office/drawing/2014/main" id="{4D954D38-7E65-4D1F-9E4B-0F6F2697106D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6073"/>
              <a:ext cx="567" cy="766"/>
            </a:xfrm>
            <a:custGeom>
              <a:avLst/>
              <a:gdLst>
                <a:gd name="T0" fmla="*/ 85 w 567"/>
                <a:gd name="T1" fmla="*/ 29 h 766"/>
                <a:gd name="T2" fmla="*/ 142 w 567"/>
                <a:gd name="T3" fmla="*/ 57 h 766"/>
                <a:gd name="T4" fmla="*/ 198 w 567"/>
                <a:gd name="T5" fmla="*/ 0 h 766"/>
                <a:gd name="T6" fmla="*/ 312 w 567"/>
                <a:gd name="T7" fmla="*/ 57 h 766"/>
                <a:gd name="T8" fmla="*/ 340 w 567"/>
                <a:gd name="T9" fmla="*/ 142 h 766"/>
                <a:gd name="T10" fmla="*/ 312 w 567"/>
                <a:gd name="T11" fmla="*/ 227 h 766"/>
                <a:gd name="T12" fmla="*/ 453 w 567"/>
                <a:gd name="T13" fmla="*/ 397 h 766"/>
                <a:gd name="T14" fmla="*/ 482 w 567"/>
                <a:gd name="T15" fmla="*/ 369 h 766"/>
                <a:gd name="T16" fmla="*/ 538 w 567"/>
                <a:gd name="T17" fmla="*/ 397 h 766"/>
                <a:gd name="T18" fmla="*/ 567 w 567"/>
                <a:gd name="T19" fmla="*/ 454 h 766"/>
                <a:gd name="T20" fmla="*/ 567 w 567"/>
                <a:gd name="T21" fmla="*/ 596 h 766"/>
                <a:gd name="T22" fmla="*/ 482 w 567"/>
                <a:gd name="T23" fmla="*/ 624 h 766"/>
                <a:gd name="T24" fmla="*/ 510 w 567"/>
                <a:gd name="T25" fmla="*/ 681 h 766"/>
                <a:gd name="T26" fmla="*/ 340 w 567"/>
                <a:gd name="T27" fmla="*/ 766 h 766"/>
                <a:gd name="T28" fmla="*/ 312 w 567"/>
                <a:gd name="T29" fmla="*/ 737 h 766"/>
                <a:gd name="T30" fmla="*/ 255 w 567"/>
                <a:gd name="T31" fmla="*/ 766 h 766"/>
                <a:gd name="T32" fmla="*/ 170 w 567"/>
                <a:gd name="T33" fmla="*/ 766 h 766"/>
                <a:gd name="T34" fmla="*/ 142 w 567"/>
                <a:gd name="T35" fmla="*/ 737 h 766"/>
                <a:gd name="T36" fmla="*/ 142 w 567"/>
                <a:gd name="T37" fmla="*/ 681 h 766"/>
                <a:gd name="T38" fmla="*/ 170 w 567"/>
                <a:gd name="T39" fmla="*/ 624 h 766"/>
                <a:gd name="T40" fmla="*/ 142 w 567"/>
                <a:gd name="T41" fmla="*/ 624 h 766"/>
                <a:gd name="T42" fmla="*/ 142 w 567"/>
                <a:gd name="T43" fmla="*/ 596 h 766"/>
                <a:gd name="T44" fmla="*/ 113 w 567"/>
                <a:gd name="T45" fmla="*/ 454 h 766"/>
                <a:gd name="T46" fmla="*/ 28 w 567"/>
                <a:gd name="T47" fmla="*/ 425 h 766"/>
                <a:gd name="T48" fmla="*/ 56 w 567"/>
                <a:gd name="T49" fmla="*/ 397 h 766"/>
                <a:gd name="T50" fmla="*/ 0 w 567"/>
                <a:gd name="T51" fmla="*/ 284 h 766"/>
                <a:gd name="T52" fmla="*/ 56 w 567"/>
                <a:gd name="T53" fmla="*/ 255 h 766"/>
                <a:gd name="T54" fmla="*/ 0 w 567"/>
                <a:gd name="T55" fmla="*/ 114 h 766"/>
                <a:gd name="T56" fmla="*/ 28 w 567"/>
                <a:gd name="T57" fmla="*/ 85 h 766"/>
                <a:gd name="T58" fmla="*/ 28 w 567"/>
                <a:gd name="T59" fmla="*/ 29 h 766"/>
                <a:gd name="T60" fmla="*/ 85 w 567"/>
                <a:gd name="T61" fmla="*/ 29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67" h="766">
                  <a:moveTo>
                    <a:pt x="85" y="29"/>
                  </a:moveTo>
                  <a:lnTo>
                    <a:pt x="142" y="57"/>
                  </a:lnTo>
                  <a:lnTo>
                    <a:pt x="198" y="0"/>
                  </a:lnTo>
                  <a:lnTo>
                    <a:pt x="312" y="57"/>
                  </a:lnTo>
                  <a:lnTo>
                    <a:pt x="340" y="142"/>
                  </a:lnTo>
                  <a:lnTo>
                    <a:pt x="312" y="227"/>
                  </a:lnTo>
                  <a:lnTo>
                    <a:pt x="453" y="397"/>
                  </a:lnTo>
                  <a:lnTo>
                    <a:pt x="482" y="369"/>
                  </a:lnTo>
                  <a:lnTo>
                    <a:pt x="538" y="397"/>
                  </a:lnTo>
                  <a:lnTo>
                    <a:pt x="567" y="454"/>
                  </a:lnTo>
                  <a:lnTo>
                    <a:pt x="567" y="596"/>
                  </a:lnTo>
                  <a:lnTo>
                    <a:pt x="482" y="624"/>
                  </a:lnTo>
                  <a:lnTo>
                    <a:pt x="510" y="681"/>
                  </a:lnTo>
                  <a:lnTo>
                    <a:pt x="340" y="766"/>
                  </a:lnTo>
                  <a:lnTo>
                    <a:pt x="312" y="737"/>
                  </a:lnTo>
                  <a:lnTo>
                    <a:pt x="255" y="766"/>
                  </a:lnTo>
                  <a:lnTo>
                    <a:pt x="170" y="766"/>
                  </a:lnTo>
                  <a:lnTo>
                    <a:pt x="142" y="737"/>
                  </a:lnTo>
                  <a:lnTo>
                    <a:pt x="142" y="681"/>
                  </a:lnTo>
                  <a:lnTo>
                    <a:pt x="170" y="624"/>
                  </a:lnTo>
                  <a:lnTo>
                    <a:pt x="142" y="624"/>
                  </a:lnTo>
                  <a:lnTo>
                    <a:pt x="142" y="596"/>
                  </a:lnTo>
                  <a:lnTo>
                    <a:pt x="113" y="454"/>
                  </a:lnTo>
                  <a:lnTo>
                    <a:pt x="28" y="425"/>
                  </a:lnTo>
                  <a:lnTo>
                    <a:pt x="56" y="397"/>
                  </a:lnTo>
                  <a:lnTo>
                    <a:pt x="0" y="284"/>
                  </a:lnTo>
                  <a:lnTo>
                    <a:pt x="56" y="255"/>
                  </a:lnTo>
                  <a:lnTo>
                    <a:pt x="0" y="114"/>
                  </a:lnTo>
                  <a:lnTo>
                    <a:pt x="28" y="85"/>
                  </a:lnTo>
                  <a:lnTo>
                    <a:pt x="28" y="29"/>
                  </a:lnTo>
                  <a:lnTo>
                    <a:pt x="85" y="29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59" name="Freeform 299">
              <a:extLst>
                <a:ext uri="{FF2B5EF4-FFF2-40B4-BE49-F238E27FC236}">
                  <a16:creationId xmlns:a16="http://schemas.microsoft.com/office/drawing/2014/main" id="{0C1481AE-8941-4591-B239-A66D78CF3D5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93" y="6102"/>
              <a:ext cx="595" cy="708"/>
            </a:xfrm>
            <a:custGeom>
              <a:avLst/>
              <a:gdLst>
                <a:gd name="T0" fmla="*/ 567 w 595"/>
                <a:gd name="T1" fmla="*/ 708 h 708"/>
                <a:gd name="T2" fmla="*/ 567 w 595"/>
                <a:gd name="T3" fmla="*/ 652 h 708"/>
                <a:gd name="T4" fmla="*/ 595 w 595"/>
                <a:gd name="T5" fmla="*/ 595 h 708"/>
                <a:gd name="T6" fmla="*/ 567 w 595"/>
                <a:gd name="T7" fmla="*/ 595 h 708"/>
                <a:gd name="T8" fmla="*/ 567 w 595"/>
                <a:gd name="T9" fmla="*/ 567 h 708"/>
                <a:gd name="T10" fmla="*/ 538 w 595"/>
                <a:gd name="T11" fmla="*/ 425 h 708"/>
                <a:gd name="T12" fmla="*/ 453 w 595"/>
                <a:gd name="T13" fmla="*/ 396 h 708"/>
                <a:gd name="T14" fmla="*/ 481 w 595"/>
                <a:gd name="T15" fmla="*/ 368 h 708"/>
                <a:gd name="T16" fmla="*/ 425 w 595"/>
                <a:gd name="T17" fmla="*/ 255 h 708"/>
                <a:gd name="T18" fmla="*/ 481 w 595"/>
                <a:gd name="T19" fmla="*/ 226 h 708"/>
                <a:gd name="T20" fmla="*/ 425 w 595"/>
                <a:gd name="T21" fmla="*/ 85 h 708"/>
                <a:gd name="T22" fmla="*/ 340 w 595"/>
                <a:gd name="T23" fmla="*/ 56 h 708"/>
                <a:gd name="T24" fmla="*/ 311 w 595"/>
                <a:gd name="T25" fmla="*/ 56 h 708"/>
                <a:gd name="T26" fmla="*/ 340 w 595"/>
                <a:gd name="T27" fmla="*/ 85 h 708"/>
                <a:gd name="T28" fmla="*/ 283 w 595"/>
                <a:gd name="T29" fmla="*/ 141 h 708"/>
                <a:gd name="T30" fmla="*/ 255 w 595"/>
                <a:gd name="T31" fmla="*/ 113 h 708"/>
                <a:gd name="T32" fmla="*/ 198 w 595"/>
                <a:gd name="T33" fmla="*/ 141 h 708"/>
                <a:gd name="T34" fmla="*/ 141 w 595"/>
                <a:gd name="T35" fmla="*/ 85 h 708"/>
                <a:gd name="T36" fmla="*/ 113 w 595"/>
                <a:gd name="T37" fmla="*/ 0 h 708"/>
                <a:gd name="T38" fmla="*/ 56 w 595"/>
                <a:gd name="T39" fmla="*/ 0 h 708"/>
                <a:gd name="T40" fmla="*/ 28 w 595"/>
                <a:gd name="T41" fmla="*/ 85 h 708"/>
                <a:gd name="T42" fmla="*/ 28 w 595"/>
                <a:gd name="T43" fmla="*/ 141 h 708"/>
                <a:gd name="T44" fmla="*/ 0 w 595"/>
                <a:gd name="T45" fmla="*/ 170 h 708"/>
                <a:gd name="T46" fmla="*/ 28 w 595"/>
                <a:gd name="T47" fmla="*/ 198 h 708"/>
                <a:gd name="T48" fmla="*/ 0 w 595"/>
                <a:gd name="T49" fmla="*/ 311 h 708"/>
                <a:gd name="T50" fmla="*/ 85 w 595"/>
                <a:gd name="T51" fmla="*/ 311 h 708"/>
                <a:gd name="T52" fmla="*/ 113 w 595"/>
                <a:gd name="T53" fmla="*/ 368 h 708"/>
                <a:gd name="T54" fmla="*/ 85 w 595"/>
                <a:gd name="T55" fmla="*/ 396 h 708"/>
                <a:gd name="T56" fmla="*/ 113 w 595"/>
                <a:gd name="T57" fmla="*/ 453 h 708"/>
                <a:gd name="T58" fmla="*/ 141 w 595"/>
                <a:gd name="T59" fmla="*/ 453 h 708"/>
                <a:gd name="T60" fmla="*/ 170 w 595"/>
                <a:gd name="T61" fmla="*/ 538 h 708"/>
                <a:gd name="T62" fmla="*/ 226 w 595"/>
                <a:gd name="T63" fmla="*/ 538 h 708"/>
                <a:gd name="T64" fmla="*/ 226 w 595"/>
                <a:gd name="T65" fmla="*/ 481 h 708"/>
                <a:gd name="T66" fmla="*/ 368 w 595"/>
                <a:gd name="T67" fmla="*/ 538 h 708"/>
                <a:gd name="T68" fmla="*/ 425 w 595"/>
                <a:gd name="T69" fmla="*/ 623 h 708"/>
                <a:gd name="T70" fmla="*/ 453 w 595"/>
                <a:gd name="T71" fmla="*/ 595 h 708"/>
                <a:gd name="T72" fmla="*/ 481 w 595"/>
                <a:gd name="T73" fmla="*/ 623 h 708"/>
                <a:gd name="T74" fmla="*/ 510 w 595"/>
                <a:gd name="T75" fmla="*/ 567 h 708"/>
                <a:gd name="T76" fmla="*/ 567 w 595"/>
                <a:gd name="T77" fmla="*/ 708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595" h="708">
                  <a:moveTo>
                    <a:pt x="567" y="708"/>
                  </a:moveTo>
                  <a:lnTo>
                    <a:pt x="567" y="652"/>
                  </a:lnTo>
                  <a:lnTo>
                    <a:pt x="595" y="595"/>
                  </a:lnTo>
                  <a:lnTo>
                    <a:pt x="567" y="595"/>
                  </a:lnTo>
                  <a:lnTo>
                    <a:pt x="567" y="567"/>
                  </a:lnTo>
                  <a:lnTo>
                    <a:pt x="538" y="425"/>
                  </a:lnTo>
                  <a:lnTo>
                    <a:pt x="453" y="396"/>
                  </a:lnTo>
                  <a:lnTo>
                    <a:pt x="481" y="368"/>
                  </a:lnTo>
                  <a:lnTo>
                    <a:pt x="425" y="255"/>
                  </a:lnTo>
                  <a:lnTo>
                    <a:pt x="481" y="226"/>
                  </a:lnTo>
                  <a:lnTo>
                    <a:pt x="425" y="85"/>
                  </a:lnTo>
                  <a:lnTo>
                    <a:pt x="340" y="56"/>
                  </a:lnTo>
                  <a:lnTo>
                    <a:pt x="311" y="56"/>
                  </a:lnTo>
                  <a:lnTo>
                    <a:pt x="340" y="85"/>
                  </a:lnTo>
                  <a:lnTo>
                    <a:pt x="283" y="141"/>
                  </a:lnTo>
                  <a:lnTo>
                    <a:pt x="255" y="113"/>
                  </a:lnTo>
                  <a:lnTo>
                    <a:pt x="198" y="141"/>
                  </a:lnTo>
                  <a:lnTo>
                    <a:pt x="141" y="85"/>
                  </a:lnTo>
                  <a:lnTo>
                    <a:pt x="113" y="0"/>
                  </a:lnTo>
                  <a:lnTo>
                    <a:pt x="56" y="0"/>
                  </a:lnTo>
                  <a:lnTo>
                    <a:pt x="28" y="85"/>
                  </a:lnTo>
                  <a:lnTo>
                    <a:pt x="28" y="141"/>
                  </a:lnTo>
                  <a:lnTo>
                    <a:pt x="0" y="170"/>
                  </a:lnTo>
                  <a:lnTo>
                    <a:pt x="28" y="198"/>
                  </a:lnTo>
                  <a:lnTo>
                    <a:pt x="0" y="311"/>
                  </a:lnTo>
                  <a:lnTo>
                    <a:pt x="85" y="311"/>
                  </a:lnTo>
                  <a:lnTo>
                    <a:pt x="113" y="368"/>
                  </a:lnTo>
                  <a:lnTo>
                    <a:pt x="85" y="396"/>
                  </a:lnTo>
                  <a:lnTo>
                    <a:pt x="113" y="453"/>
                  </a:lnTo>
                  <a:lnTo>
                    <a:pt x="141" y="453"/>
                  </a:lnTo>
                  <a:lnTo>
                    <a:pt x="170" y="538"/>
                  </a:lnTo>
                  <a:lnTo>
                    <a:pt x="226" y="538"/>
                  </a:lnTo>
                  <a:lnTo>
                    <a:pt x="226" y="481"/>
                  </a:lnTo>
                  <a:lnTo>
                    <a:pt x="368" y="538"/>
                  </a:lnTo>
                  <a:lnTo>
                    <a:pt x="425" y="623"/>
                  </a:lnTo>
                  <a:lnTo>
                    <a:pt x="453" y="595"/>
                  </a:lnTo>
                  <a:lnTo>
                    <a:pt x="481" y="623"/>
                  </a:lnTo>
                  <a:lnTo>
                    <a:pt x="510" y="567"/>
                  </a:lnTo>
                  <a:lnTo>
                    <a:pt x="567" y="70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61" name="Freeform 301">
              <a:extLst>
                <a:ext uri="{FF2B5EF4-FFF2-40B4-BE49-F238E27FC236}">
                  <a16:creationId xmlns:a16="http://schemas.microsoft.com/office/drawing/2014/main" id="{676C11A0-26AE-4515-B077-E4C832BAA7F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9" y="5846"/>
              <a:ext cx="794" cy="426"/>
            </a:xfrm>
            <a:custGeom>
              <a:avLst/>
              <a:gdLst>
                <a:gd name="T0" fmla="*/ 284 w 794"/>
                <a:gd name="T1" fmla="*/ 426 h 426"/>
                <a:gd name="T2" fmla="*/ 312 w 794"/>
                <a:gd name="T3" fmla="*/ 397 h 426"/>
                <a:gd name="T4" fmla="*/ 312 w 794"/>
                <a:gd name="T5" fmla="*/ 341 h 426"/>
                <a:gd name="T6" fmla="*/ 340 w 794"/>
                <a:gd name="T7" fmla="*/ 256 h 426"/>
                <a:gd name="T8" fmla="*/ 397 w 794"/>
                <a:gd name="T9" fmla="*/ 256 h 426"/>
                <a:gd name="T10" fmla="*/ 425 w 794"/>
                <a:gd name="T11" fmla="*/ 341 h 426"/>
                <a:gd name="T12" fmla="*/ 482 w 794"/>
                <a:gd name="T13" fmla="*/ 397 h 426"/>
                <a:gd name="T14" fmla="*/ 539 w 794"/>
                <a:gd name="T15" fmla="*/ 369 h 426"/>
                <a:gd name="T16" fmla="*/ 567 w 794"/>
                <a:gd name="T17" fmla="*/ 397 h 426"/>
                <a:gd name="T18" fmla="*/ 624 w 794"/>
                <a:gd name="T19" fmla="*/ 341 h 426"/>
                <a:gd name="T20" fmla="*/ 595 w 794"/>
                <a:gd name="T21" fmla="*/ 312 h 426"/>
                <a:gd name="T22" fmla="*/ 624 w 794"/>
                <a:gd name="T23" fmla="*/ 312 h 426"/>
                <a:gd name="T24" fmla="*/ 709 w 794"/>
                <a:gd name="T25" fmla="*/ 341 h 426"/>
                <a:gd name="T26" fmla="*/ 737 w 794"/>
                <a:gd name="T27" fmla="*/ 312 h 426"/>
                <a:gd name="T28" fmla="*/ 737 w 794"/>
                <a:gd name="T29" fmla="*/ 256 h 426"/>
                <a:gd name="T30" fmla="*/ 794 w 794"/>
                <a:gd name="T31" fmla="*/ 256 h 426"/>
                <a:gd name="T32" fmla="*/ 737 w 794"/>
                <a:gd name="T33" fmla="*/ 199 h 426"/>
                <a:gd name="T34" fmla="*/ 709 w 794"/>
                <a:gd name="T35" fmla="*/ 199 h 426"/>
                <a:gd name="T36" fmla="*/ 624 w 794"/>
                <a:gd name="T37" fmla="*/ 142 h 426"/>
                <a:gd name="T38" fmla="*/ 539 w 794"/>
                <a:gd name="T39" fmla="*/ 142 h 426"/>
                <a:gd name="T40" fmla="*/ 510 w 794"/>
                <a:gd name="T41" fmla="*/ 57 h 426"/>
                <a:gd name="T42" fmla="*/ 397 w 794"/>
                <a:gd name="T43" fmla="*/ 57 h 426"/>
                <a:gd name="T44" fmla="*/ 397 w 794"/>
                <a:gd name="T45" fmla="*/ 29 h 426"/>
                <a:gd name="T46" fmla="*/ 312 w 794"/>
                <a:gd name="T47" fmla="*/ 0 h 426"/>
                <a:gd name="T48" fmla="*/ 227 w 794"/>
                <a:gd name="T49" fmla="*/ 29 h 426"/>
                <a:gd name="T50" fmla="*/ 142 w 794"/>
                <a:gd name="T51" fmla="*/ 29 h 426"/>
                <a:gd name="T52" fmla="*/ 113 w 794"/>
                <a:gd name="T53" fmla="*/ 57 h 426"/>
                <a:gd name="T54" fmla="*/ 113 w 794"/>
                <a:gd name="T55" fmla="*/ 114 h 426"/>
                <a:gd name="T56" fmla="*/ 57 w 794"/>
                <a:gd name="T57" fmla="*/ 114 h 426"/>
                <a:gd name="T58" fmla="*/ 0 w 794"/>
                <a:gd name="T59" fmla="*/ 199 h 426"/>
                <a:gd name="T60" fmla="*/ 85 w 794"/>
                <a:gd name="T61" fmla="*/ 312 h 426"/>
                <a:gd name="T62" fmla="*/ 170 w 794"/>
                <a:gd name="T63" fmla="*/ 341 h 426"/>
                <a:gd name="T64" fmla="*/ 255 w 794"/>
                <a:gd name="T65" fmla="*/ 397 h 426"/>
                <a:gd name="T66" fmla="*/ 284 w 794"/>
                <a:gd name="T67" fmla="*/ 426 h 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94" h="426">
                  <a:moveTo>
                    <a:pt x="284" y="426"/>
                  </a:moveTo>
                  <a:lnTo>
                    <a:pt x="312" y="397"/>
                  </a:lnTo>
                  <a:lnTo>
                    <a:pt x="312" y="341"/>
                  </a:lnTo>
                  <a:lnTo>
                    <a:pt x="340" y="256"/>
                  </a:lnTo>
                  <a:lnTo>
                    <a:pt x="397" y="256"/>
                  </a:lnTo>
                  <a:lnTo>
                    <a:pt x="425" y="341"/>
                  </a:lnTo>
                  <a:lnTo>
                    <a:pt x="482" y="397"/>
                  </a:lnTo>
                  <a:lnTo>
                    <a:pt x="539" y="369"/>
                  </a:lnTo>
                  <a:lnTo>
                    <a:pt x="567" y="397"/>
                  </a:lnTo>
                  <a:lnTo>
                    <a:pt x="624" y="341"/>
                  </a:lnTo>
                  <a:lnTo>
                    <a:pt x="595" y="312"/>
                  </a:lnTo>
                  <a:lnTo>
                    <a:pt x="624" y="312"/>
                  </a:lnTo>
                  <a:lnTo>
                    <a:pt x="709" y="341"/>
                  </a:lnTo>
                  <a:lnTo>
                    <a:pt x="737" y="312"/>
                  </a:lnTo>
                  <a:lnTo>
                    <a:pt x="737" y="256"/>
                  </a:lnTo>
                  <a:lnTo>
                    <a:pt x="794" y="256"/>
                  </a:lnTo>
                  <a:lnTo>
                    <a:pt x="737" y="199"/>
                  </a:lnTo>
                  <a:lnTo>
                    <a:pt x="709" y="199"/>
                  </a:lnTo>
                  <a:lnTo>
                    <a:pt x="624" y="142"/>
                  </a:lnTo>
                  <a:lnTo>
                    <a:pt x="539" y="142"/>
                  </a:lnTo>
                  <a:lnTo>
                    <a:pt x="510" y="57"/>
                  </a:lnTo>
                  <a:lnTo>
                    <a:pt x="397" y="57"/>
                  </a:lnTo>
                  <a:lnTo>
                    <a:pt x="397" y="29"/>
                  </a:lnTo>
                  <a:lnTo>
                    <a:pt x="312" y="0"/>
                  </a:lnTo>
                  <a:lnTo>
                    <a:pt x="227" y="29"/>
                  </a:lnTo>
                  <a:lnTo>
                    <a:pt x="142" y="29"/>
                  </a:lnTo>
                  <a:lnTo>
                    <a:pt x="113" y="57"/>
                  </a:lnTo>
                  <a:lnTo>
                    <a:pt x="113" y="114"/>
                  </a:lnTo>
                  <a:lnTo>
                    <a:pt x="57" y="114"/>
                  </a:lnTo>
                  <a:lnTo>
                    <a:pt x="0" y="199"/>
                  </a:lnTo>
                  <a:lnTo>
                    <a:pt x="85" y="312"/>
                  </a:lnTo>
                  <a:lnTo>
                    <a:pt x="170" y="341"/>
                  </a:lnTo>
                  <a:lnTo>
                    <a:pt x="255" y="397"/>
                  </a:lnTo>
                  <a:lnTo>
                    <a:pt x="284" y="426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62" name="Freeform 302">
              <a:extLst>
                <a:ext uri="{FF2B5EF4-FFF2-40B4-BE49-F238E27FC236}">
                  <a16:creationId xmlns:a16="http://schemas.microsoft.com/office/drawing/2014/main" id="{54F88B78-3C81-45D6-ADC1-7EF445B594E7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8" y="4401"/>
              <a:ext cx="681" cy="1219"/>
            </a:xfrm>
            <a:custGeom>
              <a:avLst/>
              <a:gdLst>
                <a:gd name="T0" fmla="*/ 652 w 681"/>
                <a:gd name="T1" fmla="*/ 992 h 1219"/>
                <a:gd name="T2" fmla="*/ 624 w 681"/>
                <a:gd name="T3" fmla="*/ 963 h 1219"/>
                <a:gd name="T4" fmla="*/ 652 w 681"/>
                <a:gd name="T5" fmla="*/ 850 h 1219"/>
                <a:gd name="T6" fmla="*/ 681 w 681"/>
                <a:gd name="T7" fmla="*/ 822 h 1219"/>
                <a:gd name="T8" fmla="*/ 624 w 681"/>
                <a:gd name="T9" fmla="*/ 765 h 1219"/>
                <a:gd name="T10" fmla="*/ 596 w 681"/>
                <a:gd name="T11" fmla="*/ 793 h 1219"/>
                <a:gd name="T12" fmla="*/ 567 w 681"/>
                <a:gd name="T13" fmla="*/ 765 h 1219"/>
                <a:gd name="T14" fmla="*/ 596 w 681"/>
                <a:gd name="T15" fmla="*/ 652 h 1219"/>
                <a:gd name="T16" fmla="*/ 511 w 681"/>
                <a:gd name="T17" fmla="*/ 623 h 1219"/>
                <a:gd name="T18" fmla="*/ 596 w 681"/>
                <a:gd name="T19" fmla="*/ 595 h 1219"/>
                <a:gd name="T20" fmla="*/ 624 w 681"/>
                <a:gd name="T21" fmla="*/ 567 h 1219"/>
                <a:gd name="T22" fmla="*/ 624 w 681"/>
                <a:gd name="T23" fmla="*/ 368 h 1219"/>
                <a:gd name="T24" fmla="*/ 596 w 681"/>
                <a:gd name="T25" fmla="*/ 311 h 1219"/>
                <a:gd name="T26" fmla="*/ 454 w 681"/>
                <a:gd name="T27" fmla="*/ 255 h 1219"/>
                <a:gd name="T28" fmla="*/ 454 w 681"/>
                <a:gd name="T29" fmla="*/ 170 h 1219"/>
                <a:gd name="T30" fmla="*/ 426 w 681"/>
                <a:gd name="T31" fmla="*/ 198 h 1219"/>
                <a:gd name="T32" fmla="*/ 340 w 681"/>
                <a:gd name="T33" fmla="*/ 170 h 1219"/>
                <a:gd name="T34" fmla="*/ 255 w 681"/>
                <a:gd name="T35" fmla="*/ 113 h 1219"/>
                <a:gd name="T36" fmla="*/ 284 w 681"/>
                <a:gd name="T37" fmla="*/ 28 h 1219"/>
                <a:gd name="T38" fmla="*/ 255 w 681"/>
                <a:gd name="T39" fmla="*/ 0 h 1219"/>
                <a:gd name="T40" fmla="*/ 142 w 681"/>
                <a:gd name="T41" fmla="*/ 0 h 1219"/>
                <a:gd name="T42" fmla="*/ 114 w 681"/>
                <a:gd name="T43" fmla="*/ 170 h 1219"/>
                <a:gd name="T44" fmla="*/ 114 w 681"/>
                <a:gd name="T45" fmla="*/ 311 h 1219"/>
                <a:gd name="T46" fmla="*/ 57 w 681"/>
                <a:gd name="T47" fmla="*/ 311 h 1219"/>
                <a:gd name="T48" fmla="*/ 0 w 681"/>
                <a:gd name="T49" fmla="*/ 481 h 1219"/>
                <a:gd name="T50" fmla="*/ 29 w 681"/>
                <a:gd name="T51" fmla="*/ 538 h 1219"/>
                <a:gd name="T52" fmla="*/ 0 w 681"/>
                <a:gd name="T53" fmla="*/ 652 h 1219"/>
                <a:gd name="T54" fmla="*/ 85 w 681"/>
                <a:gd name="T55" fmla="*/ 708 h 1219"/>
                <a:gd name="T56" fmla="*/ 57 w 681"/>
                <a:gd name="T57" fmla="*/ 793 h 1219"/>
                <a:gd name="T58" fmla="*/ 142 w 681"/>
                <a:gd name="T59" fmla="*/ 907 h 1219"/>
                <a:gd name="T60" fmla="*/ 284 w 681"/>
                <a:gd name="T61" fmla="*/ 1077 h 1219"/>
                <a:gd name="T62" fmla="*/ 312 w 681"/>
                <a:gd name="T63" fmla="*/ 1077 h 1219"/>
                <a:gd name="T64" fmla="*/ 482 w 681"/>
                <a:gd name="T65" fmla="*/ 1219 h 1219"/>
                <a:gd name="T66" fmla="*/ 511 w 681"/>
                <a:gd name="T67" fmla="*/ 1190 h 1219"/>
                <a:gd name="T68" fmla="*/ 539 w 681"/>
                <a:gd name="T69" fmla="*/ 1219 h 1219"/>
                <a:gd name="T70" fmla="*/ 596 w 681"/>
                <a:gd name="T71" fmla="*/ 1190 h 1219"/>
                <a:gd name="T72" fmla="*/ 652 w 681"/>
                <a:gd name="T73" fmla="*/ 1105 h 1219"/>
                <a:gd name="T74" fmla="*/ 624 w 681"/>
                <a:gd name="T75" fmla="*/ 1020 h 1219"/>
                <a:gd name="T76" fmla="*/ 652 w 681"/>
                <a:gd name="T77" fmla="*/ 992 h 1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81" h="1219">
                  <a:moveTo>
                    <a:pt x="652" y="992"/>
                  </a:moveTo>
                  <a:lnTo>
                    <a:pt x="624" y="963"/>
                  </a:lnTo>
                  <a:lnTo>
                    <a:pt x="652" y="850"/>
                  </a:lnTo>
                  <a:lnTo>
                    <a:pt x="681" y="822"/>
                  </a:lnTo>
                  <a:lnTo>
                    <a:pt x="624" y="765"/>
                  </a:lnTo>
                  <a:lnTo>
                    <a:pt x="596" y="793"/>
                  </a:lnTo>
                  <a:lnTo>
                    <a:pt x="567" y="765"/>
                  </a:lnTo>
                  <a:lnTo>
                    <a:pt x="596" y="652"/>
                  </a:lnTo>
                  <a:lnTo>
                    <a:pt x="511" y="623"/>
                  </a:lnTo>
                  <a:lnTo>
                    <a:pt x="596" y="595"/>
                  </a:lnTo>
                  <a:lnTo>
                    <a:pt x="624" y="567"/>
                  </a:lnTo>
                  <a:lnTo>
                    <a:pt x="624" y="368"/>
                  </a:lnTo>
                  <a:lnTo>
                    <a:pt x="596" y="311"/>
                  </a:lnTo>
                  <a:lnTo>
                    <a:pt x="454" y="255"/>
                  </a:lnTo>
                  <a:lnTo>
                    <a:pt x="454" y="170"/>
                  </a:lnTo>
                  <a:lnTo>
                    <a:pt x="426" y="198"/>
                  </a:lnTo>
                  <a:lnTo>
                    <a:pt x="340" y="170"/>
                  </a:lnTo>
                  <a:lnTo>
                    <a:pt x="255" y="113"/>
                  </a:lnTo>
                  <a:lnTo>
                    <a:pt x="284" y="28"/>
                  </a:lnTo>
                  <a:lnTo>
                    <a:pt x="255" y="0"/>
                  </a:lnTo>
                  <a:lnTo>
                    <a:pt x="142" y="0"/>
                  </a:lnTo>
                  <a:lnTo>
                    <a:pt x="114" y="170"/>
                  </a:lnTo>
                  <a:lnTo>
                    <a:pt x="114" y="311"/>
                  </a:lnTo>
                  <a:lnTo>
                    <a:pt x="57" y="311"/>
                  </a:lnTo>
                  <a:lnTo>
                    <a:pt x="0" y="481"/>
                  </a:lnTo>
                  <a:lnTo>
                    <a:pt x="29" y="538"/>
                  </a:lnTo>
                  <a:lnTo>
                    <a:pt x="0" y="652"/>
                  </a:lnTo>
                  <a:lnTo>
                    <a:pt x="85" y="708"/>
                  </a:lnTo>
                  <a:lnTo>
                    <a:pt x="57" y="793"/>
                  </a:lnTo>
                  <a:lnTo>
                    <a:pt x="142" y="907"/>
                  </a:lnTo>
                  <a:lnTo>
                    <a:pt x="284" y="1077"/>
                  </a:lnTo>
                  <a:lnTo>
                    <a:pt x="312" y="1077"/>
                  </a:lnTo>
                  <a:lnTo>
                    <a:pt x="482" y="1219"/>
                  </a:lnTo>
                  <a:lnTo>
                    <a:pt x="511" y="1190"/>
                  </a:lnTo>
                  <a:lnTo>
                    <a:pt x="539" y="1219"/>
                  </a:lnTo>
                  <a:lnTo>
                    <a:pt x="596" y="1190"/>
                  </a:lnTo>
                  <a:lnTo>
                    <a:pt x="652" y="1105"/>
                  </a:lnTo>
                  <a:lnTo>
                    <a:pt x="624" y="1020"/>
                  </a:lnTo>
                  <a:lnTo>
                    <a:pt x="652" y="992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63" name="Freeform 303">
              <a:extLst>
                <a:ext uri="{FF2B5EF4-FFF2-40B4-BE49-F238E27FC236}">
                  <a16:creationId xmlns:a16="http://schemas.microsoft.com/office/drawing/2014/main" id="{E13BE645-141A-4165-AC34-D4E4C184B79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5" y="5308"/>
              <a:ext cx="907" cy="1020"/>
            </a:xfrm>
            <a:custGeom>
              <a:avLst/>
              <a:gdLst>
                <a:gd name="T0" fmla="*/ 907 w 907"/>
                <a:gd name="T1" fmla="*/ 510 h 1020"/>
                <a:gd name="T2" fmla="*/ 907 w 907"/>
                <a:gd name="T3" fmla="*/ 482 h 1020"/>
                <a:gd name="T4" fmla="*/ 850 w 907"/>
                <a:gd name="T5" fmla="*/ 425 h 1020"/>
                <a:gd name="T6" fmla="*/ 709 w 907"/>
                <a:gd name="T7" fmla="*/ 368 h 1020"/>
                <a:gd name="T8" fmla="*/ 680 w 907"/>
                <a:gd name="T9" fmla="*/ 425 h 1020"/>
                <a:gd name="T10" fmla="*/ 652 w 907"/>
                <a:gd name="T11" fmla="*/ 368 h 1020"/>
                <a:gd name="T12" fmla="*/ 709 w 907"/>
                <a:gd name="T13" fmla="*/ 255 h 1020"/>
                <a:gd name="T14" fmla="*/ 765 w 907"/>
                <a:gd name="T15" fmla="*/ 227 h 1020"/>
                <a:gd name="T16" fmla="*/ 794 w 907"/>
                <a:gd name="T17" fmla="*/ 198 h 1020"/>
                <a:gd name="T18" fmla="*/ 709 w 907"/>
                <a:gd name="T19" fmla="*/ 170 h 1020"/>
                <a:gd name="T20" fmla="*/ 680 w 907"/>
                <a:gd name="T21" fmla="*/ 85 h 1020"/>
                <a:gd name="T22" fmla="*/ 595 w 907"/>
                <a:gd name="T23" fmla="*/ 85 h 1020"/>
                <a:gd name="T24" fmla="*/ 567 w 907"/>
                <a:gd name="T25" fmla="*/ 113 h 1020"/>
                <a:gd name="T26" fmla="*/ 595 w 907"/>
                <a:gd name="T27" fmla="*/ 198 h 1020"/>
                <a:gd name="T28" fmla="*/ 539 w 907"/>
                <a:gd name="T29" fmla="*/ 283 h 1020"/>
                <a:gd name="T30" fmla="*/ 482 w 907"/>
                <a:gd name="T31" fmla="*/ 312 h 1020"/>
                <a:gd name="T32" fmla="*/ 454 w 907"/>
                <a:gd name="T33" fmla="*/ 283 h 1020"/>
                <a:gd name="T34" fmla="*/ 425 w 907"/>
                <a:gd name="T35" fmla="*/ 312 h 1020"/>
                <a:gd name="T36" fmla="*/ 255 w 907"/>
                <a:gd name="T37" fmla="*/ 170 h 1020"/>
                <a:gd name="T38" fmla="*/ 227 w 907"/>
                <a:gd name="T39" fmla="*/ 170 h 1020"/>
                <a:gd name="T40" fmla="*/ 85 w 907"/>
                <a:gd name="T41" fmla="*/ 0 h 1020"/>
                <a:gd name="T42" fmla="*/ 0 w 907"/>
                <a:gd name="T43" fmla="*/ 56 h 1020"/>
                <a:gd name="T44" fmla="*/ 57 w 907"/>
                <a:gd name="T45" fmla="*/ 85 h 1020"/>
                <a:gd name="T46" fmla="*/ 57 w 907"/>
                <a:gd name="T47" fmla="*/ 141 h 1020"/>
                <a:gd name="T48" fmla="*/ 113 w 907"/>
                <a:gd name="T49" fmla="*/ 198 h 1020"/>
                <a:gd name="T50" fmla="*/ 57 w 907"/>
                <a:gd name="T51" fmla="*/ 227 h 1020"/>
                <a:gd name="T52" fmla="*/ 57 w 907"/>
                <a:gd name="T53" fmla="*/ 283 h 1020"/>
                <a:gd name="T54" fmla="*/ 28 w 907"/>
                <a:gd name="T55" fmla="*/ 312 h 1020"/>
                <a:gd name="T56" fmla="*/ 28 w 907"/>
                <a:gd name="T57" fmla="*/ 368 h 1020"/>
                <a:gd name="T58" fmla="*/ 85 w 907"/>
                <a:gd name="T59" fmla="*/ 425 h 1020"/>
                <a:gd name="T60" fmla="*/ 85 w 907"/>
                <a:gd name="T61" fmla="*/ 708 h 1020"/>
                <a:gd name="T62" fmla="*/ 142 w 907"/>
                <a:gd name="T63" fmla="*/ 850 h 1020"/>
                <a:gd name="T64" fmla="*/ 57 w 907"/>
                <a:gd name="T65" fmla="*/ 935 h 1020"/>
                <a:gd name="T66" fmla="*/ 57 w 907"/>
                <a:gd name="T67" fmla="*/ 1020 h 1020"/>
                <a:gd name="T68" fmla="*/ 142 w 907"/>
                <a:gd name="T69" fmla="*/ 1020 h 1020"/>
                <a:gd name="T70" fmla="*/ 227 w 907"/>
                <a:gd name="T71" fmla="*/ 992 h 1020"/>
                <a:gd name="T72" fmla="*/ 340 w 907"/>
                <a:gd name="T73" fmla="*/ 935 h 1020"/>
                <a:gd name="T74" fmla="*/ 340 w 907"/>
                <a:gd name="T75" fmla="*/ 907 h 1020"/>
                <a:gd name="T76" fmla="*/ 397 w 907"/>
                <a:gd name="T77" fmla="*/ 879 h 1020"/>
                <a:gd name="T78" fmla="*/ 397 w 907"/>
                <a:gd name="T79" fmla="*/ 822 h 1020"/>
                <a:gd name="T80" fmla="*/ 454 w 907"/>
                <a:gd name="T81" fmla="*/ 765 h 1020"/>
                <a:gd name="T82" fmla="*/ 539 w 907"/>
                <a:gd name="T83" fmla="*/ 822 h 1020"/>
                <a:gd name="T84" fmla="*/ 595 w 907"/>
                <a:gd name="T85" fmla="*/ 822 h 1020"/>
                <a:gd name="T86" fmla="*/ 595 w 907"/>
                <a:gd name="T87" fmla="*/ 623 h 1020"/>
                <a:gd name="T88" fmla="*/ 709 w 907"/>
                <a:gd name="T89" fmla="*/ 595 h 1020"/>
                <a:gd name="T90" fmla="*/ 737 w 907"/>
                <a:gd name="T91" fmla="*/ 623 h 1020"/>
                <a:gd name="T92" fmla="*/ 765 w 907"/>
                <a:gd name="T93" fmla="*/ 623 h 1020"/>
                <a:gd name="T94" fmla="*/ 822 w 907"/>
                <a:gd name="T95" fmla="*/ 567 h 1020"/>
                <a:gd name="T96" fmla="*/ 822 w 907"/>
                <a:gd name="T97" fmla="*/ 538 h 1020"/>
                <a:gd name="T98" fmla="*/ 907 w 907"/>
                <a:gd name="T99" fmla="*/ 510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907" h="1020">
                  <a:moveTo>
                    <a:pt x="907" y="510"/>
                  </a:moveTo>
                  <a:lnTo>
                    <a:pt x="907" y="482"/>
                  </a:lnTo>
                  <a:lnTo>
                    <a:pt x="850" y="425"/>
                  </a:lnTo>
                  <a:lnTo>
                    <a:pt x="709" y="368"/>
                  </a:lnTo>
                  <a:lnTo>
                    <a:pt x="680" y="425"/>
                  </a:lnTo>
                  <a:lnTo>
                    <a:pt x="652" y="368"/>
                  </a:lnTo>
                  <a:lnTo>
                    <a:pt x="709" y="255"/>
                  </a:lnTo>
                  <a:lnTo>
                    <a:pt x="765" y="227"/>
                  </a:lnTo>
                  <a:lnTo>
                    <a:pt x="794" y="198"/>
                  </a:lnTo>
                  <a:lnTo>
                    <a:pt x="709" y="170"/>
                  </a:lnTo>
                  <a:lnTo>
                    <a:pt x="680" y="85"/>
                  </a:lnTo>
                  <a:lnTo>
                    <a:pt x="595" y="85"/>
                  </a:lnTo>
                  <a:lnTo>
                    <a:pt x="567" y="113"/>
                  </a:lnTo>
                  <a:lnTo>
                    <a:pt x="595" y="198"/>
                  </a:lnTo>
                  <a:lnTo>
                    <a:pt x="539" y="283"/>
                  </a:lnTo>
                  <a:lnTo>
                    <a:pt x="482" y="312"/>
                  </a:lnTo>
                  <a:lnTo>
                    <a:pt x="454" y="283"/>
                  </a:lnTo>
                  <a:lnTo>
                    <a:pt x="425" y="312"/>
                  </a:lnTo>
                  <a:lnTo>
                    <a:pt x="255" y="170"/>
                  </a:lnTo>
                  <a:lnTo>
                    <a:pt x="227" y="170"/>
                  </a:lnTo>
                  <a:lnTo>
                    <a:pt x="85" y="0"/>
                  </a:lnTo>
                  <a:lnTo>
                    <a:pt x="0" y="56"/>
                  </a:lnTo>
                  <a:lnTo>
                    <a:pt x="57" y="85"/>
                  </a:lnTo>
                  <a:lnTo>
                    <a:pt x="57" y="141"/>
                  </a:lnTo>
                  <a:lnTo>
                    <a:pt x="113" y="198"/>
                  </a:lnTo>
                  <a:lnTo>
                    <a:pt x="57" y="227"/>
                  </a:lnTo>
                  <a:lnTo>
                    <a:pt x="57" y="283"/>
                  </a:lnTo>
                  <a:lnTo>
                    <a:pt x="28" y="312"/>
                  </a:lnTo>
                  <a:lnTo>
                    <a:pt x="28" y="368"/>
                  </a:lnTo>
                  <a:lnTo>
                    <a:pt x="85" y="425"/>
                  </a:lnTo>
                  <a:lnTo>
                    <a:pt x="85" y="708"/>
                  </a:lnTo>
                  <a:lnTo>
                    <a:pt x="142" y="850"/>
                  </a:lnTo>
                  <a:lnTo>
                    <a:pt x="57" y="935"/>
                  </a:lnTo>
                  <a:lnTo>
                    <a:pt x="57" y="1020"/>
                  </a:lnTo>
                  <a:lnTo>
                    <a:pt x="142" y="1020"/>
                  </a:lnTo>
                  <a:lnTo>
                    <a:pt x="227" y="992"/>
                  </a:lnTo>
                  <a:lnTo>
                    <a:pt x="340" y="935"/>
                  </a:lnTo>
                  <a:lnTo>
                    <a:pt x="340" y="907"/>
                  </a:lnTo>
                  <a:lnTo>
                    <a:pt x="397" y="879"/>
                  </a:lnTo>
                  <a:lnTo>
                    <a:pt x="397" y="822"/>
                  </a:lnTo>
                  <a:lnTo>
                    <a:pt x="454" y="765"/>
                  </a:lnTo>
                  <a:lnTo>
                    <a:pt x="539" y="822"/>
                  </a:lnTo>
                  <a:lnTo>
                    <a:pt x="595" y="822"/>
                  </a:lnTo>
                  <a:lnTo>
                    <a:pt x="595" y="623"/>
                  </a:lnTo>
                  <a:lnTo>
                    <a:pt x="709" y="595"/>
                  </a:lnTo>
                  <a:lnTo>
                    <a:pt x="737" y="623"/>
                  </a:lnTo>
                  <a:lnTo>
                    <a:pt x="765" y="623"/>
                  </a:lnTo>
                  <a:lnTo>
                    <a:pt x="822" y="567"/>
                  </a:lnTo>
                  <a:lnTo>
                    <a:pt x="822" y="538"/>
                  </a:lnTo>
                  <a:lnTo>
                    <a:pt x="907" y="51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64" name="Freeform 304">
              <a:extLst>
                <a:ext uri="{FF2B5EF4-FFF2-40B4-BE49-F238E27FC236}">
                  <a16:creationId xmlns:a16="http://schemas.microsoft.com/office/drawing/2014/main" id="{17271324-6285-4E4D-B7EF-CA850D9245B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2" y="6073"/>
              <a:ext cx="198" cy="170"/>
            </a:xfrm>
            <a:custGeom>
              <a:avLst/>
              <a:gdLst>
                <a:gd name="T0" fmla="*/ 28 w 198"/>
                <a:gd name="T1" fmla="*/ 170 h 170"/>
                <a:gd name="T2" fmla="*/ 57 w 198"/>
                <a:gd name="T3" fmla="*/ 114 h 170"/>
                <a:gd name="T4" fmla="*/ 113 w 198"/>
                <a:gd name="T5" fmla="*/ 114 h 170"/>
                <a:gd name="T6" fmla="*/ 198 w 198"/>
                <a:gd name="T7" fmla="*/ 85 h 170"/>
                <a:gd name="T8" fmla="*/ 198 w 198"/>
                <a:gd name="T9" fmla="*/ 57 h 170"/>
                <a:gd name="T10" fmla="*/ 142 w 198"/>
                <a:gd name="T11" fmla="*/ 57 h 170"/>
                <a:gd name="T12" fmla="*/ 57 w 198"/>
                <a:gd name="T13" fmla="*/ 0 h 170"/>
                <a:gd name="T14" fmla="*/ 0 w 198"/>
                <a:gd name="T15" fmla="*/ 57 h 170"/>
                <a:gd name="T16" fmla="*/ 0 w 198"/>
                <a:gd name="T17" fmla="*/ 114 h 170"/>
                <a:gd name="T18" fmla="*/ 28 w 198"/>
                <a:gd name="T19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8" h="170">
                  <a:moveTo>
                    <a:pt x="28" y="170"/>
                  </a:moveTo>
                  <a:lnTo>
                    <a:pt x="57" y="114"/>
                  </a:lnTo>
                  <a:lnTo>
                    <a:pt x="113" y="114"/>
                  </a:lnTo>
                  <a:lnTo>
                    <a:pt x="198" y="85"/>
                  </a:lnTo>
                  <a:lnTo>
                    <a:pt x="198" y="57"/>
                  </a:lnTo>
                  <a:lnTo>
                    <a:pt x="142" y="57"/>
                  </a:lnTo>
                  <a:lnTo>
                    <a:pt x="57" y="0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28" y="17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65" name="Freeform 305">
              <a:extLst>
                <a:ext uri="{FF2B5EF4-FFF2-40B4-BE49-F238E27FC236}">
                  <a16:creationId xmlns:a16="http://schemas.microsoft.com/office/drawing/2014/main" id="{13D2FD6D-1DFF-4A54-AE59-B17BD4D38F3F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2" y="6187"/>
              <a:ext cx="198" cy="170"/>
            </a:xfrm>
            <a:custGeom>
              <a:avLst/>
              <a:gdLst>
                <a:gd name="T0" fmla="*/ 0 w 198"/>
                <a:gd name="T1" fmla="*/ 113 h 170"/>
                <a:gd name="T2" fmla="*/ 28 w 198"/>
                <a:gd name="T3" fmla="*/ 170 h 170"/>
                <a:gd name="T4" fmla="*/ 113 w 198"/>
                <a:gd name="T5" fmla="*/ 170 h 170"/>
                <a:gd name="T6" fmla="*/ 170 w 198"/>
                <a:gd name="T7" fmla="*/ 56 h 170"/>
                <a:gd name="T8" fmla="*/ 198 w 198"/>
                <a:gd name="T9" fmla="*/ 56 h 170"/>
                <a:gd name="T10" fmla="*/ 170 w 198"/>
                <a:gd name="T11" fmla="*/ 0 h 170"/>
                <a:gd name="T12" fmla="*/ 113 w 198"/>
                <a:gd name="T13" fmla="*/ 28 h 170"/>
                <a:gd name="T14" fmla="*/ 113 w 198"/>
                <a:gd name="T15" fmla="*/ 56 h 170"/>
                <a:gd name="T16" fmla="*/ 0 w 198"/>
                <a:gd name="T17" fmla="*/ 113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8" h="170">
                  <a:moveTo>
                    <a:pt x="0" y="113"/>
                  </a:moveTo>
                  <a:lnTo>
                    <a:pt x="28" y="170"/>
                  </a:lnTo>
                  <a:lnTo>
                    <a:pt x="113" y="170"/>
                  </a:lnTo>
                  <a:lnTo>
                    <a:pt x="170" y="56"/>
                  </a:lnTo>
                  <a:lnTo>
                    <a:pt x="198" y="56"/>
                  </a:lnTo>
                  <a:lnTo>
                    <a:pt x="170" y="0"/>
                  </a:lnTo>
                  <a:lnTo>
                    <a:pt x="113" y="28"/>
                  </a:lnTo>
                  <a:lnTo>
                    <a:pt x="113" y="56"/>
                  </a:lnTo>
                  <a:lnTo>
                    <a:pt x="0" y="11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66" name="Freeform 306">
              <a:extLst>
                <a:ext uri="{FF2B5EF4-FFF2-40B4-BE49-F238E27FC236}">
                  <a16:creationId xmlns:a16="http://schemas.microsoft.com/office/drawing/2014/main" id="{F3B7B012-B7D2-4DC0-A2D4-CF404B38491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5818"/>
              <a:ext cx="794" cy="482"/>
            </a:xfrm>
            <a:custGeom>
              <a:avLst/>
              <a:gdLst>
                <a:gd name="T0" fmla="*/ 0 w 794"/>
                <a:gd name="T1" fmla="*/ 425 h 482"/>
                <a:gd name="T2" fmla="*/ 29 w 794"/>
                <a:gd name="T3" fmla="*/ 369 h 482"/>
                <a:gd name="T4" fmla="*/ 85 w 794"/>
                <a:gd name="T5" fmla="*/ 369 h 482"/>
                <a:gd name="T6" fmla="*/ 170 w 794"/>
                <a:gd name="T7" fmla="*/ 340 h 482"/>
                <a:gd name="T8" fmla="*/ 170 w 794"/>
                <a:gd name="T9" fmla="*/ 113 h 482"/>
                <a:gd name="T10" fmla="*/ 284 w 794"/>
                <a:gd name="T11" fmla="*/ 85 h 482"/>
                <a:gd name="T12" fmla="*/ 312 w 794"/>
                <a:gd name="T13" fmla="*/ 113 h 482"/>
                <a:gd name="T14" fmla="*/ 340 w 794"/>
                <a:gd name="T15" fmla="*/ 113 h 482"/>
                <a:gd name="T16" fmla="*/ 397 w 794"/>
                <a:gd name="T17" fmla="*/ 57 h 482"/>
                <a:gd name="T18" fmla="*/ 397 w 794"/>
                <a:gd name="T19" fmla="*/ 28 h 482"/>
                <a:gd name="T20" fmla="*/ 482 w 794"/>
                <a:gd name="T21" fmla="*/ 0 h 482"/>
                <a:gd name="T22" fmla="*/ 567 w 794"/>
                <a:gd name="T23" fmla="*/ 0 h 482"/>
                <a:gd name="T24" fmla="*/ 681 w 794"/>
                <a:gd name="T25" fmla="*/ 113 h 482"/>
                <a:gd name="T26" fmla="*/ 737 w 794"/>
                <a:gd name="T27" fmla="*/ 113 h 482"/>
                <a:gd name="T28" fmla="*/ 766 w 794"/>
                <a:gd name="T29" fmla="*/ 170 h 482"/>
                <a:gd name="T30" fmla="*/ 794 w 794"/>
                <a:gd name="T31" fmla="*/ 170 h 482"/>
                <a:gd name="T32" fmla="*/ 794 w 794"/>
                <a:gd name="T33" fmla="*/ 255 h 482"/>
                <a:gd name="T34" fmla="*/ 709 w 794"/>
                <a:gd name="T35" fmla="*/ 284 h 482"/>
                <a:gd name="T36" fmla="*/ 624 w 794"/>
                <a:gd name="T37" fmla="*/ 369 h 482"/>
                <a:gd name="T38" fmla="*/ 482 w 794"/>
                <a:gd name="T39" fmla="*/ 369 h 482"/>
                <a:gd name="T40" fmla="*/ 255 w 794"/>
                <a:gd name="T41" fmla="*/ 482 h 482"/>
                <a:gd name="T42" fmla="*/ 114 w 794"/>
                <a:gd name="T43" fmla="*/ 454 h 482"/>
                <a:gd name="T44" fmla="*/ 0 w 794"/>
                <a:gd name="T45" fmla="*/ 425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94" h="482">
                  <a:moveTo>
                    <a:pt x="0" y="425"/>
                  </a:moveTo>
                  <a:lnTo>
                    <a:pt x="29" y="369"/>
                  </a:lnTo>
                  <a:lnTo>
                    <a:pt x="85" y="369"/>
                  </a:lnTo>
                  <a:lnTo>
                    <a:pt x="170" y="340"/>
                  </a:lnTo>
                  <a:lnTo>
                    <a:pt x="170" y="113"/>
                  </a:lnTo>
                  <a:lnTo>
                    <a:pt x="284" y="85"/>
                  </a:lnTo>
                  <a:lnTo>
                    <a:pt x="312" y="113"/>
                  </a:lnTo>
                  <a:lnTo>
                    <a:pt x="340" y="113"/>
                  </a:lnTo>
                  <a:lnTo>
                    <a:pt x="397" y="57"/>
                  </a:lnTo>
                  <a:lnTo>
                    <a:pt x="397" y="28"/>
                  </a:lnTo>
                  <a:lnTo>
                    <a:pt x="482" y="0"/>
                  </a:lnTo>
                  <a:lnTo>
                    <a:pt x="567" y="0"/>
                  </a:lnTo>
                  <a:lnTo>
                    <a:pt x="681" y="113"/>
                  </a:lnTo>
                  <a:lnTo>
                    <a:pt x="737" y="113"/>
                  </a:lnTo>
                  <a:lnTo>
                    <a:pt x="766" y="170"/>
                  </a:lnTo>
                  <a:lnTo>
                    <a:pt x="794" y="170"/>
                  </a:lnTo>
                  <a:lnTo>
                    <a:pt x="794" y="255"/>
                  </a:lnTo>
                  <a:lnTo>
                    <a:pt x="709" y="284"/>
                  </a:lnTo>
                  <a:lnTo>
                    <a:pt x="624" y="369"/>
                  </a:lnTo>
                  <a:lnTo>
                    <a:pt x="482" y="369"/>
                  </a:lnTo>
                  <a:lnTo>
                    <a:pt x="255" y="482"/>
                  </a:lnTo>
                  <a:lnTo>
                    <a:pt x="114" y="454"/>
                  </a:lnTo>
                  <a:lnTo>
                    <a:pt x="0" y="42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67" name="Freeform 307">
              <a:extLst>
                <a:ext uri="{FF2B5EF4-FFF2-40B4-BE49-F238E27FC236}">
                  <a16:creationId xmlns:a16="http://schemas.microsoft.com/office/drawing/2014/main" id="{0F86E684-6C9F-402B-A80A-675F3AFBF2C0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0" y="6300"/>
              <a:ext cx="425" cy="595"/>
            </a:xfrm>
            <a:custGeom>
              <a:avLst/>
              <a:gdLst>
                <a:gd name="T0" fmla="*/ 425 w 425"/>
                <a:gd name="T1" fmla="*/ 57 h 595"/>
                <a:gd name="T2" fmla="*/ 198 w 425"/>
                <a:gd name="T3" fmla="*/ 482 h 595"/>
                <a:gd name="T4" fmla="*/ 113 w 425"/>
                <a:gd name="T5" fmla="*/ 595 h 595"/>
                <a:gd name="T6" fmla="*/ 0 w 425"/>
                <a:gd name="T7" fmla="*/ 510 h 595"/>
                <a:gd name="T8" fmla="*/ 85 w 425"/>
                <a:gd name="T9" fmla="*/ 425 h 595"/>
                <a:gd name="T10" fmla="*/ 57 w 425"/>
                <a:gd name="T11" fmla="*/ 340 h 595"/>
                <a:gd name="T12" fmla="*/ 28 w 425"/>
                <a:gd name="T13" fmla="*/ 255 h 595"/>
                <a:gd name="T14" fmla="*/ 142 w 425"/>
                <a:gd name="T15" fmla="*/ 142 h 595"/>
                <a:gd name="T16" fmla="*/ 142 w 425"/>
                <a:gd name="T17" fmla="*/ 28 h 595"/>
                <a:gd name="T18" fmla="*/ 227 w 425"/>
                <a:gd name="T19" fmla="*/ 28 h 595"/>
                <a:gd name="T20" fmla="*/ 312 w 425"/>
                <a:gd name="T21" fmla="*/ 0 h 595"/>
                <a:gd name="T22" fmla="*/ 340 w 425"/>
                <a:gd name="T23" fmla="*/ 57 h 595"/>
                <a:gd name="T24" fmla="*/ 425 w 425"/>
                <a:gd name="T25" fmla="*/ 57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5" h="595">
                  <a:moveTo>
                    <a:pt x="425" y="57"/>
                  </a:moveTo>
                  <a:lnTo>
                    <a:pt x="198" y="482"/>
                  </a:lnTo>
                  <a:lnTo>
                    <a:pt x="113" y="595"/>
                  </a:lnTo>
                  <a:lnTo>
                    <a:pt x="0" y="510"/>
                  </a:lnTo>
                  <a:lnTo>
                    <a:pt x="85" y="425"/>
                  </a:lnTo>
                  <a:lnTo>
                    <a:pt x="57" y="340"/>
                  </a:lnTo>
                  <a:lnTo>
                    <a:pt x="28" y="255"/>
                  </a:lnTo>
                  <a:lnTo>
                    <a:pt x="142" y="142"/>
                  </a:lnTo>
                  <a:lnTo>
                    <a:pt x="142" y="28"/>
                  </a:lnTo>
                  <a:lnTo>
                    <a:pt x="227" y="28"/>
                  </a:lnTo>
                  <a:lnTo>
                    <a:pt x="312" y="0"/>
                  </a:lnTo>
                  <a:lnTo>
                    <a:pt x="340" y="57"/>
                  </a:lnTo>
                  <a:lnTo>
                    <a:pt x="425" y="5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69" name="Freeform 309">
              <a:extLst>
                <a:ext uri="{FF2B5EF4-FFF2-40B4-BE49-F238E27FC236}">
                  <a16:creationId xmlns:a16="http://schemas.microsoft.com/office/drawing/2014/main" id="{66B0A491-A9C5-4CB5-B4C1-E2FAC3D252B8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5" y="5818"/>
              <a:ext cx="85" cy="198"/>
            </a:xfrm>
            <a:custGeom>
              <a:avLst/>
              <a:gdLst>
                <a:gd name="T0" fmla="*/ 85 w 85"/>
                <a:gd name="T1" fmla="*/ 198 h 198"/>
                <a:gd name="T2" fmla="*/ 85 w 85"/>
                <a:gd name="T3" fmla="*/ 0 h 198"/>
                <a:gd name="T4" fmla="*/ 0 w 85"/>
                <a:gd name="T5" fmla="*/ 57 h 198"/>
                <a:gd name="T6" fmla="*/ 0 w 85"/>
                <a:gd name="T7" fmla="*/ 142 h 198"/>
                <a:gd name="T8" fmla="*/ 28 w 85"/>
                <a:gd name="T9" fmla="*/ 170 h 198"/>
                <a:gd name="T10" fmla="*/ 85 w 85"/>
                <a:gd name="T11" fmla="*/ 198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198">
                  <a:moveTo>
                    <a:pt x="85" y="198"/>
                  </a:moveTo>
                  <a:lnTo>
                    <a:pt x="85" y="0"/>
                  </a:lnTo>
                  <a:lnTo>
                    <a:pt x="0" y="57"/>
                  </a:lnTo>
                  <a:lnTo>
                    <a:pt x="0" y="142"/>
                  </a:lnTo>
                  <a:lnTo>
                    <a:pt x="28" y="170"/>
                  </a:lnTo>
                  <a:lnTo>
                    <a:pt x="85" y="19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71" name="Freeform 311">
              <a:extLst>
                <a:ext uri="{FF2B5EF4-FFF2-40B4-BE49-F238E27FC236}">
                  <a16:creationId xmlns:a16="http://schemas.microsoft.com/office/drawing/2014/main" id="{4A00A3B4-57F6-471F-B5C1-1CF231DB48B3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7" y="5903"/>
              <a:ext cx="340" cy="454"/>
            </a:xfrm>
            <a:custGeom>
              <a:avLst/>
              <a:gdLst>
                <a:gd name="T0" fmla="*/ 28 w 340"/>
                <a:gd name="T1" fmla="*/ 0 h 454"/>
                <a:gd name="T2" fmla="*/ 0 w 340"/>
                <a:gd name="T3" fmla="*/ 57 h 454"/>
                <a:gd name="T4" fmla="*/ 28 w 340"/>
                <a:gd name="T5" fmla="*/ 142 h 454"/>
                <a:gd name="T6" fmla="*/ 56 w 340"/>
                <a:gd name="T7" fmla="*/ 199 h 454"/>
                <a:gd name="T8" fmla="*/ 113 w 340"/>
                <a:gd name="T9" fmla="*/ 312 h 454"/>
                <a:gd name="T10" fmla="*/ 170 w 340"/>
                <a:gd name="T11" fmla="*/ 340 h 454"/>
                <a:gd name="T12" fmla="*/ 170 w 340"/>
                <a:gd name="T13" fmla="*/ 425 h 454"/>
                <a:gd name="T14" fmla="*/ 198 w 340"/>
                <a:gd name="T15" fmla="*/ 454 h 454"/>
                <a:gd name="T16" fmla="*/ 255 w 340"/>
                <a:gd name="T17" fmla="*/ 454 h 454"/>
                <a:gd name="T18" fmla="*/ 255 w 340"/>
                <a:gd name="T19" fmla="*/ 340 h 454"/>
                <a:gd name="T20" fmla="*/ 340 w 340"/>
                <a:gd name="T21" fmla="*/ 255 h 454"/>
                <a:gd name="T22" fmla="*/ 283 w 340"/>
                <a:gd name="T23" fmla="*/ 113 h 454"/>
                <a:gd name="T24" fmla="*/ 226 w 340"/>
                <a:gd name="T25" fmla="*/ 85 h 454"/>
                <a:gd name="T26" fmla="*/ 198 w 340"/>
                <a:gd name="T27" fmla="*/ 57 h 454"/>
                <a:gd name="T28" fmla="*/ 113 w 340"/>
                <a:gd name="T29" fmla="*/ 57 h 454"/>
                <a:gd name="T30" fmla="*/ 56 w 340"/>
                <a:gd name="T31" fmla="*/ 0 h 454"/>
                <a:gd name="T32" fmla="*/ 28 w 340"/>
                <a:gd name="T3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40" h="454">
                  <a:moveTo>
                    <a:pt x="28" y="0"/>
                  </a:moveTo>
                  <a:lnTo>
                    <a:pt x="0" y="57"/>
                  </a:lnTo>
                  <a:lnTo>
                    <a:pt x="28" y="142"/>
                  </a:lnTo>
                  <a:lnTo>
                    <a:pt x="56" y="199"/>
                  </a:lnTo>
                  <a:lnTo>
                    <a:pt x="113" y="312"/>
                  </a:lnTo>
                  <a:lnTo>
                    <a:pt x="170" y="340"/>
                  </a:lnTo>
                  <a:lnTo>
                    <a:pt x="170" y="425"/>
                  </a:lnTo>
                  <a:lnTo>
                    <a:pt x="198" y="454"/>
                  </a:lnTo>
                  <a:lnTo>
                    <a:pt x="255" y="454"/>
                  </a:lnTo>
                  <a:lnTo>
                    <a:pt x="255" y="340"/>
                  </a:lnTo>
                  <a:lnTo>
                    <a:pt x="340" y="255"/>
                  </a:lnTo>
                  <a:lnTo>
                    <a:pt x="283" y="113"/>
                  </a:lnTo>
                  <a:lnTo>
                    <a:pt x="226" y="85"/>
                  </a:lnTo>
                  <a:lnTo>
                    <a:pt x="198" y="57"/>
                  </a:lnTo>
                  <a:lnTo>
                    <a:pt x="113" y="57"/>
                  </a:lnTo>
                  <a:lnTo>
                    <a:pt x="56" y="0"/>
                  </a:lnTo>
                  <a:lnTo>
                    <a:pt x="28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72" name="Freeform 312">
              <a:extLst>
                <a:ext uri="{FF2B5EF4-FFF2-40B4-BE49-F238E27FC236}">
                  <a16:creationId xmlns:a16="http://schemas.microsoft.com/office/drawing/2014/main" id="{C0406677-C9FA-4338-8B8E-0F6428538BC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5506"/>
              <a:ext cx="284" cy="539"/>
            </a:xfrm>
            <a:custGeom>
              <a:avLst/>
              <a:gdLst>
                <a:gd name="T0" fmla="*/ 0 w 284"/>
                <a:gd name="T1" fmla="*/ 255 h 539"/>
                <a:gd name="T2" fmla="*/ 57 w 284"/>
                <a:gd name="T3" fmla="*/ 255 h 539"/>
                <a:gd name="T4" fmla="*/ 57 w 284"/>
                <a:gd name="T5" fmla="*/ 199 h 539"/>
                <a:gd name="T6" fmla="*/ 0 w 284"/>
                <a:gd name="T7" fmla="*/ 170 h 539"/>
                <a:gd name="T8" fmla="*/ 0 w 284"/>
                <a:gd name="T9" fmla="*/ 114 h 539"/>
                <a:gd name="T10" fmla="*/ 171 w 284"/>
                <a:gd name="T11" fmla="*/ 29 h 539"/>
                <a:gd name="T12" fmla="*/ 227 w 284"/>
                <a:gd name="T13" fmla="*/ 29 h 539"/>
                <a:gd name="T14" fmla="*/ 284 w 284"/>
                <a:gd name="T15" fmla="*/ 0 h 539"/>
                <a:gd name="T16" fmla="*/ 256 w 284"/>
                <a:gd name="T17" fmla="*/ 255 h 539"/>
                <a:gd name="T18" fmla="*/ 199 w 284"/>
                <a:gd name="T19" fmla="*/ 312 h 539"/>
                <a:gd name="T20" fmla="*/ 199 w 284"/>
                <a:gd name="T21" fmla="*/ 397 h 539"/>
                <a:gd name="T22" fmla="*/ 171 w 284"/>
                <a:gd name="T23" fmla="*/ 454 h 539"/>
                <a:gd name="T24" fmla="*/ 199 w 284"/>
                <a:gd name="T25" fmla="*/ 539 h 539"/>
                <a:gd name="T26" fmla="*/ 142 w 284"/>
                <a:gd name="T27" fmla="*/ 482 h 539"/>
                <a:gd name="T28" fmla="*/ 57 w 284"/>
                <a:gd name="T29" fmla="*/ 312 h 539"/>
                <a:gd name="T30" fmla="*/ 0 w 284"/>
                <a:gd name="T31" fmla="*/ 255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84" h="539">
                  <a:moveTo>
                    <a:pt x="0" y="255"/>
                  </a:moveTo>
                  <a:lnTo>
                    <a:pt x="57" y="255"/>
                  </a:lnTo>
                  <a:lnTo>
                    <a:pt x="57" y="199"/>
                  </a:lnTo>
                  <a:lnTo>
                    <a:pt x="0" y="170"/>
                  </a:lnTo>
                  <a:lnTo>
                    <a:pt x="0" y="114"/>
                  </a:lnTo>
                  <a:lnTo>
                    <a:pt x="171" y="29"/>
                  </a:lnTo>
                  <a:lnTo>
                    <a:pt x="227" y="29"/>
                  </a:lnTo>
                  <a:lnTo>
                    <a:pt x="284" y="0"/>
                  </a:lnTo>
                  <a:lnTo>
                    <a:pt x="256" y="255"/>
                  </a:lnTo>
                  <a:lnTo>
                    <a:pt x="199" y="312"/>
                  </a:lnTo>
                  <a:lnTo>
                    <a:pt x="199" y="397"/>
                  </a:lnTo>
                  <a:lnTo>
                    <a:pt x="171" y="454"/>
                  </a:lnTo>
                  <a:lnTo>
                    <a:pt x="199" y="539"/>
                  </a:lnTo>
                  <a:lnTo>
                    <a:pt x="142" y="482"/>
                  </a:lnTo>
                  <a:lnTo>
                    <a:pt x="57" y="312"/>
                  </a:lnTo>
                  <a:lnTo>
                    <a:pt x="0" y="25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73" name="Freeform 313">
              <a:extLst>
                <a:ext uri="{FF2B5EF4-FFF2-40B4-BE49-F238E27FC236}">
                  <a16:creationId xmlns:a16="http://schemas.microsoft.com/office/drawing/2014/main" id="{EB994C00-A079-45F5-9D5E-50E29952F2D3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5" y="6215"/>
              <a:ext cx="227" cy="340"/>
            </a:xfrm>
            <a:custGeom>
              <a:avLst/>
              <a:gdLst>
                <a:gd name="T0" fmla="*/ 85 w 227"/>
                <a:gd name="T1" fmla="*/ 0 h 340"/>
                <a:gd name="T2" fmla="*/ 85 w 227"/>
                <a:gd name="T3" fmla="*/ 113 h 340"/>
                <a:gd name="T4" fmla="*/ 0 w 227"/>
                <a:gd name="T5" fmla="*/ 198 h 340"/>
                <a:gd name="T6" fmla="*/ 0 w 227"/>
                <a:gd name="T7" fmla="*/ 283 h 340"/>
                <a:gd name="T8" fmla="*/ 28 w 227"/>
                <a:gd name="T9" fmla="*/ 340 h 340"/>
                <a:gd name="T10" fmla="*/ 113 w 227"/>
                <a:gd name="T11" fmla="*/ 340 h 340"/>
                <a:gd name="T12" fmla="*/ 227 w 227"/>
                <a:gd name="T13" fmla="*/ 227 h 340"/>
                <a:gd name="T14" fmla="*/ 227 w 227"/>
                <a:gd name="T15" fmla="*/ 142 h 340"/>
                <a:gd name="T16" fmla="*/ 170 w 227"/>
                <a:gd name="T17" fmla="*/ 142 h 340"/>
                <a:gd name="T18" fmla="*/ 142 w 227"/>
                <a:gd name="T19" fmla="*/ 113 h 340"/>
                <a:gd name="T20" fmla="*/ 142 w 227"/>
                <a:gd name="T21" fmla="*/ 28 h 340"/>
                <a:gd name="T22" fmla="*/ 85 w 227"/>
                <a:gd name="T23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27" h="340">
                  <a:moveTo>
                    <a:pt x="85" y="0"/>
                  </a:moveTo>
                  <a:lnTo>
                    <a:pt x="85" y="113"/>
                  </a:lnTo>
                  <a:lnTo>
                    <a:pt x="0" y="198"/>
                  </a:lnTo>
                  <a:lnTo>
                    <a:pt x="0" y="283"/>
                  </a:lnTo>
                  <a:lnTo>
                    <a:pt x="28" y="340"/>
                  </a:lnTo>
                  <a:lnTo>
                    <a:pt x="113" y="340"/>
                  </a:lnTo>
                  <a:lnTo>
                    <a:pt x="227" y="227"/>
                  </a:lnTo>
                  <a:lnTo>
                    <a:pt x="227" y="142"/>
                  </a:lnTo>
                  <a:lnTo>
                    <a:pt x="170" y="142"/>
                  </a:lnTo>
                  <a:lnTo>
                    <a:pt x="142" y="113"/>
                  </a:lnTo>
                  <a:lnTo>
                    <a:pt x="142" y="28"/>
                  </a:lnTo>
                  <a:lnTo>
                    <a:pt x="85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75" name="Freeform 315">
              <a:extLst>
                <a:ext uri="{FF2B5EF4-FFF2-40B4-BE49-F238E27FC236}">
                  <a16:creationId xmlns:a16="http://schemas.microsoft.com/office/drawing/2014/main" id="{FFA385CF-97AF-4F7B-A5A6-BA15FC0E3E5A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6640"/>
              <a:ext cx="623" cy="851"/>
            </a:xfrm>
            <a:custGeom>
              <a:avLst/>
              <a:gdLst>
                <a:gd name="T0" fmla="*/ 567 w 623"/>
                <a:gd name="T1" fmla="*/ 0 h 851"/>
                <a:gd name="T2" fmla="*/ 595 w 623"/>
                <a:gd name="T3" fmla="*/ 85 h 851"/>
                <a:gd name="T4" fmla="*/ 510 w 623"/>
                <a:gd name="T5" fmla="*/ 170 h 851"/>
                <a:gd name="T6" fmla="*/ 623 w 623"/>
                <a:gd name="T7" fmla="*/ 255 h 851"/>
                <a:gd name="T8" fmla="*/ 623 w 623"/>
                <a:gd name="T9" fmla="*/ 510 h 851"/>
                <a:gd name="T10" fmla="*/ 567 w 623"/>
                <a:gd name="T11" fmla="*/ 539 h 851"/>
                <a:gd name="T12" fmla="*/ 595 w 623"/>
                <a:gd name="T13" fmla="*/ 822 h 851"/>
                <a:gd name="T14" fmla="*/ 567 w 623"/>
                <a:gd name="T15" fmla="*/ 851 h 851"/>
                <a:gd name="T16" fmla="*/ 482 w 623"/>
                <a:gd name="T17" fmla="*/ 681 h 851"/>
                <a:gd name="T18" fmla="*/ 453 w 623"/>
                <a:gd name="T19" fmla="*/ 681 h 851"/>
                <a:gd name="T20" fmla="*/ 453 w 623"/>
                <a:gd name="T21" fmla="*/ 766 h 851"/>
                <a:gd name="T22" fmla="*/ 340 w 623"/>
                <a:gd name="T23" fmla="*/ 737 h 851"/>
                <a:gd name="T24" fmla="*/ 283 w 623"/>
                <a:gd name="T25" fmla="*/ 624 h 851"/>
                <a:gd name="T26" fmla="*/ 226 w 623"/>
                <a:gd name="T27" fmla="*/ 567 h 851"/>
                <a:gd name="T28" fmla="*/ 198 w 623"/>
                <a:gd name="T29" fmla="*/ 510 h 851"/>
                <a:gd name="T30" fmla="*/ 113 w 623"/>
                <a:gd name="T31" fmla="*/ 454 h 851"/>
                <a:gd name="T32" fmla="*/ 85 w 623"/>
                <a:gd name="T33" fmla="*/ 369 h 851"/>
                <a:gd name="T34" fmla="*/ 56 w 623"/>
                <a:gd name="T35" fmla="*/ 397 h 851"/>
                <a:gd name="T36" fmla="*/ 56 w 623"/>
                <a:gd name="T37" fmla="*/ 312 h 851"/>
                <a:gd name="T38" fmla="*/ 28 w 623"/>
                <a:gd name="T39" fmla="*/ 312 h 851"/>
                <a:gd name="T40" fmla="*/ 28 w 623"/>
                <a:gd name="T41" fmla="*/ 255 h 851"/>
                <a:gd name="T42" fmla="*/ 0 w 623"/>
                <a:gd name="T43" fmla="*/ 227 h 851"/>
                <a:gd name="T44" fmla="*/ 141 w 623"/>
                <a:gd name="T45" fmla="*/ 170 h 851"/>
                <a:gd name="T46" fmla="*/ 198 w 623"/>
                <a:gd name="T47" fmla="*/ 255 h 851"/>
                <a:gd name="T48" fmla="*/ 340 w 623"/>
                <a:gd name="T49" fmla="*/ 312 h 851"/>
                <a:gd name="T50" fmla="*/ 368 w 623"/>
                <a:gd name="T51" fmla="*/ 199 h 851"/>
                <a:gd name="T52" fmla="*/ 397 w 623"/>
                <a:gd name="T53" fmla="*/ 142 h 851"/>
                <a:gd name="T54" fmla="*/ 482 w 623"/>
                <a:gd name="T55" fmla="*/ 114 h 851"/>
                <a:gd name="T56" fmla="*/ 482 w 623"/>
                <a:gd name="T57" fmla="*/ 29 h 851"/>
                <a:gd name="T58" fmla="*/ 567 w 623"/>
                <a:gd name="T59" fmla="*/ 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23" h="851">
                  <a:moveTo>
                    <a:pt x="567" y="0"/>
                  </a:moveTo>
                  <a:lnTo>
                    <a:pt x="595" y="85"/>
                  </a:lnTo>
                  <a:lnTo>
                    <a:pt x="510" y="170"/>
                  </a:lnTo>
                  <a:lnTo>
                    <a:pt x="623" y="255"/>
                  </a:lnTo>
                  <a:lnTo>
                    <a:pt x="623" y="510"/>
                  </a:lnTo>
                  <a:lnTo>
                    <a:pt x="567" y="539"/>
                  </a:lnTo>
                  <a:lnTo>
                    <a:pt x="595" y="822"/>
                  </a:lnTo>
                  <a:lnTo>
                    <a:pt x="567" y="851"/>
                  </a:lnTo>
                  <a:lnTo>
                    <a:pt x="482" y="681"/>
                  </a:lnTo>
                  <a:lnTo>
                    <a:pt x="453" y="681"/>
                  </a:lnTo>
                  <a:lnTo>
                    <a:pt x="453" y="766"/>
                  </a:lnTo>
                  <a:lnTo>
                    <a:pt x="340" y="737"/>
                  </a:lnTo>
                  <a:lnTo>
                    <a:pt x="283" y="624"/>
                  </a:lnTo>
                  <a:lnTo>
                    <a:pt x="226" y="567"/>
                  </a:lnTo>
                  <a:lnTo>
                    <a:pt x="198" y="510"/>
                  </a:lnTo>
                  <a:lnTo>
                    <a:pt x="113" y="454"/>
                  </a:lnTo>
                  <a:lnTo>
                    <a:pt x="85" y="369"/>
                  </a:lnTo>
                  <a:lnTo>
                    <a:pt x="56" y="397"/>
                  </a:lnTo>
                  <a:lnTo>
                    <a:pt x="56" y="312"/>
                  </a:lnTo>
                  <a:lnTo>
                    <a:pt x="28" y="312"/>
                  </a:lnTo>
                  <a:lnTo>
                    <a:pt x="28" y="255"/>
                  </a:lnTo>
                  <a:lnTo>
                    <a:pt x="0" y="227"/>
                  </a:lnTo>
                  <a:lnTo>
                    <a:pt x="141" y="170"/>
                  </a:lnTo>
                  <a:lnTo>
                    <a:pt x="198" y="255"/>
                  </a:lnTo>
                  <a:lnTo>
                    <a:pt x="340" y="312"/>
                  </a:lnTo>
                  <a:lnTo>
                    <a:pt x="368" y="199"/>
                  </a:lnTo>
                  <a:lnTo>
                    <a:pt x="397" y="142"/>
                  </a:lnTo>
                  <a:lnTo>
                    <a:pt x="482" y="114"/>
                  </a:lnTo>
                  <a:lnTo>
                    <a:pt x="482" y="29"/>
                  </a:lnTo>
                  <a:lnTo>
                    <a:pt x="56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76" name="Freeform 316">
              <a:extLst>
                <a:ext uri="{FF2B5EF4-FFF2-40B4-BE49-F238E27FC236}">
                  <a16:creationId xmlns:a16="http://schemas.microsoft.com/office/drawing/2014/main" id="{8D100C43-6014-44BB-B400-1AB663EDB1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3" y="6498"/>
              <a:ext cx="284" cy="341"/>
            </a:xfrm>
            <a:custGeom>
              <a:avLst/>
              <a:gdLst>
                <a:gd name="T0" fmla="*/ 142 w 284"/>
                <a:gd name="T1" fmla="*/ 0 h 341"/>
                <a:gd name="T2" fmla="*/ 28 w 284"/>
                <a:gd name="T3" fmla="*/ 114 h 341"/>
                <a:gd name="T4" fmla="*/ 0 w 284"/>
                <a:gd name="T5" fmla="*/ 284 h 341"/>
                <a:gd name="T6" fmla="*/ 85 w 284"/>
                <a:gd name="T7" fmla="*/ 341 h 341"/>
                <a:gd name="T8" fmla="*/ 114 w 284"/>
                <a:gd name="T9" fmla="*/ 284 h 341"/>
                <a:gd name="T10" fmla="*/ 199 w 284"/>
                <a:gd name="T11" fmla="*/ 256 h 341"/>
                <a:gd name="T12" fmla="*/ 199 w 284"/>
                <a:gd name="T13" fmla="*/ 171 h 341"/>
                <a:gd name="T14" fmla="*/ 284 w 284"/>
                <a:gd name="T15" fmla="*/ 142 h 341"/>
                <a:gd name="T16" fmla="*/ 255 w 284"/>
                <a:gd name="T17" fmla="*/ 57 h 341"/>
                <a:gd name="T18" fmla="*/ 170 w 284"/>
                <a:gd name="T19" fmla="*/ 57 h 341"/>
                <a:gd name="T20" fmla="*/ 142 w 284"/>
                <a:gd name="T21" fmla="*/ 0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84" h="341">
                  <a:moveTo>
                    <a:pt x="142" y="0"/>
                  </a:moveTo>
                  <a:lnTo>
                    <a:pt x="28" y="114"/>
                  </a:lnTo>
                  <a:lnTo>
                    <a:pt x="0" y="284"/>
                  </a:lnTo>
                  <a:lnTo>
                    <a:pt x="85" y="341"/>
                  </a:lnTo>
                  <a:lnTo>
                    <a:pt x="114" y="284"/>
                  </a:lnTo>
                  <a:lnTo>
                    <a:pt x="199" y="256"/>
                  </a:lnTo>
                  <a:lnTo>
                    <a:pt x="199" y="171"/>
                  </a:lnTo>
                  <a:lnTo>
                    <a:pt x="284" y="142"/>
                  </a:lnTo>
                  <a:lnTo>
                    <a:pt x="255" y="57"/>
                  </a:lnTo>
                  <a:lnTo>
                    <a:pt x="170" y="57"/>
                  </a:lnTo>
                  <a:lnTo>
                    <a:pt x="142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78" name="Freeform 318">
              <a:extLst>
                <a:ext uri="{FF2B5EF4-FFF2-40B4-BE49-F238E27FC236}">
                  <a16:creationId xmlns:a16="http://schemas.microsoft.com/office/drawing/2014/main" id="{74EBE502-06D5-48AC-8BAF-A1F1E55A36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" y="6357"/>
              <a:ext cx="510" cy="595"/>
            </a:xfrm>
            <a:custGeom>
              <a:avLst/>
              <a:gdLst>
                <a:gd name="T0" fmla="*/ 142 w 510"/>
                <a:gd name="T1" fmla="*/ 510 h 595"/>
                <a:gd name="T2" fmla="*/ 283 w 510"/>
                <a:gd name="T3" fmla="*/ 453 h 595"/>
                <a:gd name="T4" fmla="*/ 340 w 510"/>
                <a:gd name="T5" fmla="*/ 538 h 595"/>
                <a:gd name="T6" fmla="*/ 482 w 510"/>
                <a:gd name="T7" fmla="*/ 595 h 595"/>
                <a:gd name="T8" fmla="*/ 510 w 510"/>
                <a:gd name="T9" fmla="*/ 482 h 595"/>
                <a:gd name="T10" fmla="*/ 425 w 510"/>
                <a:gd name="T11" fmla="*/ 425 h 595"/>
                <a:gd name="T12" fmla="*/ 453 w 510"/>
                <a:gd name="T13" fmla="*/ 255 h 595"/>
                <a:gd name="T14" fmla="*/ 397 w 510"/>
                <a:gd name="T15" fmla="*/ 226 h 595"/>
                <a:gd name="T16" fmla="*/ 397 w 510"/>
                <a:gd name="T17" fmla="*/ 141 h 595"/>
                <a:gd name="T18" fmla="*/ 368 w 510"/>
                <a:gd name="T19" fmla="*/ 113 h 595"/>
                <a:gd name="T20" fmla="*/ 368 w 510"/>
                <a:gd name="T21" fmla="*/ 85 h 595"/>
                <a:gd name="T22" fmla="*/ 340 w 510"/>
                <a:gd name="T23" fmla="*/ 28 h 595"/>
                <a:gd name="T24" fmla="*/ 227 w 510"/>
                <a:gd name="T25" fmla="*/ 0 h 595"/>
                <a:gd name="T26" fmla="*/ 227 w 510"/>
                <a:gd name="T27" fmla="*/ 56 h 595"/>
                <a:gd name="T28" fmla="*/ 113 w 510"/>
                <a:gd name="T29" fmla="*/ 85 h 595"/>
                <a:gd name="T30" fmla="*/ 113 w 510"/>
                <a:gd name="T31" fmla="*/ 56 h 595"/>
                <a:gd name="T32" fmla="*/ 28 w 510"/>
                <a:gd name="T33" fmla="*/ 85 h 595"/>
                <a:gd name="T34" fmla="*/ 0 w 510"/>
                <a:gd name="T35" fmla="*/ 141 h 595"/>
                <a:gd name="T36" fmla="*/ 85 w 510"/>
                <a:gd name="T37" fmla="*/ 255 h 595"/>
                <a:gd name="T38" fmla="*/ 85 w 510"/>
                <a:gd name="T39" fmla="*/ 482 h 595"/>
                <a:gd name="T40" fmla="*/ 113 w 510"/>
                <a:gd name="T41" fmla="*/ 453 h 595"/>
                <a:gd name="T42" fmla="*/ 142 w 510"/>
                <a:gd name="T43" fmla="*/ 510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10" h="595">
                  <a:moveTo>
                    <a:pt x="142" y="510"/>
                  </a:moveTo>
                  <a:lnTo>
                    <a:pt x="283" y="453"/>
                  </a:lnTo>
                  <a:lnTo>
                    <a:pt x="340" y="538"/>
                  </a:lnTo>
                  <a:lnTo>
                    <a:pt x="482" y="595"/>
                  </a:lnTo>
                  <a:lnTo>
                    <a:pt x="510" y="482"/>
                  </a:lnTo>
                  <a:lnTo>
                    <a:pt x="425" y="425"/>
                  </a:lnTo>
                  <a:lnTo>
                    <a:pt x="453" y="255"/>
                  </a:lnTo>
                  <a:lnTo>
                    <a:pt x="397" y="226"/>
                  </a:lnTo>
                  <a:lnTo>
                    <a:pt x="397" y="141"/>
                  </a:lnTo>
                  <a:lnTo>
                    <a:pt x="368" y="113"/>
                  </a:lnTo>
                  <a:lnTo>
                    <a:pt x="368" y="85"/>
                  </a:lnTo>
                  <a:lnTo>
                    <a:pt x="340" y="28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113" y="85"/>
                  </a:lnTo>
                  <a:lnTo>
                    <a:pt x="113" y="56"/>
                  </a:lnTo>
                  <a:lnTo>
                    <a:pt x="28" y="85"/>
                  </a:lnTo>
                  <a:lnTo>
                    <a:pt x="0" y="141"/>
                  </a:lnTo>
                  <a:lnTo>
                    <a:pt x="85" y="255"/>
                  </a:lnTo>
                  <a:lnTo>
                    <a:pt x="85" y="482"/>
                  </a:lnTo>
                  <a:lnTo>
                    <a:pt x="113" y="453"/>
                  </a:lnTo>
                  <a:lnTo>
                    <a:pt x="142" y="51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79" name="Freeform 319">
              <a:extLst>
                <a:ext uri="{FF2B5EF4-FFF2-40B4-BE49-F238E27FC236}">
                  <a16:creationId xmlns:a16="http://schemas.microsoft.com/office/drawing/2014/main" id="{E91B3526-379D-4093-B2F1-465A01D3D1E6}"/>
                </a:ext>
              </a:extLst>
            </p:cNvPr>
            <p:cNvSpPr>
              <a:spLocks/>
            </p:cNvSpPr>
            <p:nvPr/>
          </p:nvSpPr>
          <p:spPr bwMode="auto">
            <a:xfrm>
              <a:off x="529" y="6272"/>
              <a:ext cx="652" cy="765"/>
            </a:xfrm>
            <a:custGeom>
              <a:avLst/>
              <a:gdLst>
                <a:gd name="T0" fmla="*/ 624 w 652"/>
                <a:gd name="T1" fmla="*/ 567 h 765"/>
                <a:gd name="T2" fmla="*/ 624 w 652"/>
                <a:gd name="T3" fmla="*/ 340 h 765"/>
                <a:gd name="T4" fmla="*/ 539 w 652"/>
                <a:gd name="T5" fmla="*/ 226 h 765"/>
                <a:gd name="T6" fmla="*/ 567 w 652"/>
                <a:gd name="T7" fmla="*/ 170 h 765"/>
                <a:gd name="T8" fmla="*/ 652 w 652"/>
                <a:gd name="T9" fmla="*/ 141 h 765"/>
                <a:gd name="T10" fmla="*/ 624 w 652"/>
                <a:gd name="T11" fmla="*/ 85 h 765"/>
                <a:gd name="T12" fmla="*/ 567 w 652"/>
                <a:gd name="T13" fmla="*/ 85 h 765"/>
                <a:gd name="T14" fmla="*/ 511 w 652"/>
                <a:gd name="T15" fmla="*/ 0 h 765"/>
                <a:gd name="T16" fmla="*/ 425 w 652"/>
                <a:gd name="T17" fmla="*/ 28 h 765"/>
                <a:gd name="T18" fmla="*/ 397 w 652"/>
                <a:gd name="T19" fmla="*/ 113 h 765"/>
                <a:gd name="T20" fmla="*/ 369 w 652"/>
                <a:gd name="T21" fmla="*/ 113 h 765"/>
                <a:gd name="T22" fmla="*/ 312 w 652"/>
                <a:gd name="T23" fmla="*/ 198 h 765"/>
                <a:gd name="T24" fmla="*/ 340 w 652"/>
                <a:gd name="T25" fmla="*/ 255 h 765"/>
                <a:gd name="T26" fmla="*/ 227 w 652"/>
                <a:gd name="T27" fmla="*/ 283 h 765"/>
                <a:gd name="T28" fmla="*/ 170 w 652"/>
                <a:gd name="T29" fmla="*/ 368 h 765"/>
                <a:gd name="T30" fmla="*/ 114 w 652"/>
                <a:gd name="T31" fmla="*/ 311 h 765"/>
                <a:gd name="T32" fmla="*/ 57 w 652"/>
                <a:gd name="T33" fmla="*/ 397 h 765"/>
                <a:gd name="T34" fmla="*/ 57 w 652"/>
                <a:gd name="T35" fmla="*/ 538 h 765"/>
                <a:gd name="T36" fmla="*/ 0 w 652"/>
                <a:gd name="T37" fmla="*/ 595 h 765"/>
                <a:gd name="T38" fmla="*/ 0 w 652"/>
                <a:gd name="T39" fmla="*/ 623 h 765"/>
                <a:gd name="T40" fmla="*/ 142 w 652"/>
                <a:gd name="T41" fmla="*/ 765 h 765"/>
                <a:gd name="T42" fmla="*/ 227 w 652"/>
                <a:gd name="T43" fmla="*/ 708 h 765"/>
                <a:gd name="T44" fmla="*/ 227 w 652"/>
                <a:gd name="T45" fmla="*/ 737 h 765"/>
                <a:gd name="T46" fmla="*/ 255 w 652"/>
                <a:gd name="T47" fmla="*/ 765 h 765"/>
                <a:gd name="T48" fmla="*/ 284 w 652"/>
                <a:gd name="T49" fmla="*/ 765 h 765"/>
                <a:gd name="T50" fmla="*/ 369 w 652"/>
                <a:gd name="T51" fmla="*/ 652 h 765"/>
                <a:gd name="T52" fmla="*/ 369 w 652"/>
                <a:gd name="T53" fmla="*/ 680 h 765"/>
                <a:gd name="T54" fmla="*/ 425 w 652"/>
                <a:gd name="T55" fmla="*/ 680 h 765"/>
                <a:gd name="T56" fmla="*/ 454 w 652"/>
                <a:gd name="T57" fmla="*/ 652 h 765"/>
                <a:gd name="T58" fmla="*/ 567 w 652"/>
                <a:gd name="T59" fmla="*/ 680 h 765"/>
                <a:gd name="T60" fmla="*/ 596 w 652"/>
                <a:gd name="T61" fmla="*/ 567 h 765"/>
                <a:gd name="T62" fmla="*/ 624 w 652"/>
                <a:gd name="T63" fmla="*/ 567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52" h="765">
                  <a:moveTo>
                    <a:pt x="624" y="567"/>
                  </a:moveTo>
                  <a:lnTo>
                    <a:pt x="624" y="340"/>
                  </a:lnTo>
                  <a:lnTo>
                    <a:pt x="539" y="226"/>
                  </a:lnTo>
                  <a:lnTo>
                    <a:pt x="567" y="170"/>
                  </a:lnTo>
                  <a:lnTo>
                    <a:pt x="652" y="141"/>
                  </a:lnTo>
                  <a:lnTo>
                    <a:pt x="624" y="85"/>
                  </a:lnTo>
                  <a:lnTo>
                    <a:pt x="567" y="85"/>
                  </a:lnTo>
                  <a:lnTo>
                    <a:pt x="511" y="0"/>
                  </a:lnTo>
                  <a:lnTo>
                    <a:pt x="425" y="28"/>
                  </a:lnTo>
                  <a:lnTo>
                    <a:pt x="397" y="113"/>
                  </a:lnTo>
                  <a:lnTo>
                    <a:pt x="369" y="113"/>
                  </a:lnTo>
                  <a:lnTo>
                    <a:pt x="312" y="198"/>
                  </a:lnTo>
                  <a:lnTo>
                    <a:pt x="340" y="255"/>
                  </a:lnTo>
                  <a:lnTo>
                    <a:pt x="227" y="283"/>
                  </a:lnTo>
                  <a:lnTo>
                    <a:pt x="170" y="368"/>
                  </a:lnTo>
                  <a:lnTo>
                    <a:pt x="114" y="311"/>
                  </a:lnTo>
                  <a:lnTo>
                    <a:pt x="57" y="397"/>
                  </a:lnTo>
                  <a:lnTo>
                    <a:pt x="57" y="538"/>
                  </a:lnTo>
                  <a:lnTo>
                    <a:pt x="0" y="595"/>
                  </a:lnTo>
                  <a:lnTo>
                    <a:pt x="0" y="623"/>
                  </a:lnTo>
                  <a:lnTo>
                    <a:pt x="142" y="765"/>
                  </a:lnTo>
                  <a:lnTo>
                    <a:pt x="227" y="708"/>
                  </a:lnTo>
                  <a:lnTo>
                    <a:pt x="227" y="737"/>
                  </a:lnTo>
                  <a:lnTo>
                    <a:pt x="255" y="765"/>
                  </a:lnTo>
                  <a:lnTo>
                    <a:pt x="284" y="765"/>
                  </a:lnTo>
                  <a:lnTo>
                    <a:pt x="369" y="652"/>
                  </a:lnTo>
                  <a:lnTo>
                    <a:pt x="369" y="680"/>
                  </a:lnTo>
                  <a:lnTo>
                    <a:pt x="425" y="680"/>
                  </a:lnTo>
                  <a:lnTo>
                    <a:pt x="454" y="652"/>
                  </a:lnTo>
                  <a:lnTo>
                    <a:pt x="567" y="680"/>
                  </a:lnTo>
                  <a:lnTo>
                    <a:pt x="596" y="567"/>
                  </a:lnTo>
                  <a:lnTo>
                    <a:pt x="624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80" name="Freeform 320">
              <a:extLst>
                <a:ext uri="{FF2B5EF4-FFF2-40B4-BE49-F238E27FC236}">
                  <a16:creationId xmlns:a16="http://schemas.microsoft.com/office/drawing/2014/main" id="{23C9836D-9D8E-4179-B499-8F408D93F19A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8" y="6016"/>
              <a:ext cx="482" cy="596"/>
            </a:xfrm>
            <a:custGeom>
              <a:avLst/>
              <a:gdLst>
                <a:gd name="T0" fmla="*/ 425 w 482"/>
                <a:gd name="T1" fmla="*/ 86 h 596"/>
                <a:gd name="T2" fmla="*/ 397 w 482"/>
                <a:gd name="T3" fmla="*/ 114 h 596"/>
                <a:gd name="T4" fmla="*/ 369 w 482"/>
                <a:gd name="T5" fmla="*/ 114 h 596"/>
                <a:gd name="T6" fmla="*/ 340 w 482"/>
                <a:gd name="T7" fmla="*/ 29 h 596"/>
                <a:gd name="T8" fmla="*/ 283 w 482"/>
                <a:gd name="T9" fmla="*/ 29 h 596"/>
                <a:gd name="T10" fmla="*/ 283 w 482"/>
                <a:gd name="T11" fmla="*/ 114 h 596"/>
                <a:gd name="T12" fmla="*/ 198 w 482"/>
                <a:gd name="T13" fmla="*/ 29 h 596"/>
                <a:gd name="T14" fmla="*/ 142 w 482"/>
                <a:gd name="T15" fmla="*/ 0 h 596"/>
                <a:gd name="T16" fmla="*/ 142 w 482"/>
                <a:gd name="T17" fmla="*/ 29 h 596"/>
                <a:gd name="T18" fmla="*/ 85 w 482"/>
                <a:gd name="T19" fmla="*/ 0 h 596"/>
                <a:gd name="T20" fmla="*/ 28 w 482"/>
                <a:gd name="T21" fmla="*/ 0 h 596"/>
                <a:gd name="T22" fmla="*/ 28 w 482"/>
                <a:gd name="T23" fmla="*/ 57 h 596"/>
                <a:gd name="T24" fmla="*/ 0 w 482"/>
                <a:gd name="T25" fmla="*/ 114 h 596"/>
                <a:gd name="T26" fmla="*/ 28 w 482"/>
                <a:gd name="T27" fmla="*/ 142 h 596"/>
                <a:gd name="T28" fmla="*/ 0 w 482"/>
                <a:gd name="T29" fmla="*/ 171 h 596"/>
                <a:gd name="T30" fmla="*/ 85 w 482"/>
                <a:gd name="T31" fmla="*/ 227 h 596"/>
                <a:gd name="T32" fmla="*/ 57 w 482"/>
                <a:gd name="T33" fmla="*/ 312 h 596"/>
                <a:gd name="T34" fmla="*/ 57 w 482"/>
                <a:gd name="T35" fmla="*/ 341 h 596"/>
                <a:gd name="T36" fmla="*/ 170 w 482"/>
                <a:gd name="T37" fmla="*/ 369 h 596"/>
                <a:gd name="T38" fmla="*/ 198 w 482"/>
                <a:gd name="T39" fmla="*/ 426 h 596"/>
                <a:gd name="T40" fmla="*/ 198 w 482"/>
                <a:gd name="T41" fmla="*/ 454 h 596"/>
                <a:gd name="T42" fmla="*/ 227 w 482"/>
                <a:gd name="T43" fmla="*/ 482 h 596"/>
                <a:gd name="T44" fmla="*/ 227 w 482"/>
                <a:gd name="T45" fmla="*/ 567 h 596"/>
                <a:gd name="T46" fmla="*/ 283 w 482"/>
                <a:gd name="T47" fmla="*/ 596 h 596"/>
                <a:gd name="T48" fmla="*/ 397 w 482"/>
                <a:gd name="T49" fmla="*/ 482 h 596"/>
                <a:gd name="T50" fmla="*/ 397 w 482"/>
                <a:gd name="T51" fmla="*/ 397 h 596"/>
                <a:gd name="T52" fmla="*/ 482 w 482"/>
                <a:gd name="T53" fmla="*/ 312 h 596"/>
                <a:gd name="T54" fmla="*/ 482 w 482"/>
                <a:gd name="T55" fmla="*/ 199 h 596"/>
                <a:gd name="T56" fmla="*/ 425 w 482"/>
                <a:gd name="T57" fmla="*/ 86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82" h="596">
                  <a:moveTo>
                    <a:pt x="425" y="86"/>
                  </a:moveTo>
                  <a:lnTo>
                    <a:pt x="397" y="114"/>
                  </a:lnTo>
                  <a:lnTo>
                    <a:pt x="369" y="114"/>
                  </a:lnTo>
                  <a:lnTo>
                    <a:pt x="340" y="29"/>
                  </a:lnTo>
                  <a:lnTo>
                    <a:pt x="283" y="29"/>
                  </a:lnTo>
                  <a:lnTo>
                    <a:pt x="283" y="114"/>
                  </a:lnTo>
                  <a:lnTo>
                    <a:pt x="198" y="29"/>
                  </a:lnTo>
                  <a:lnTo>
                    <a:pt x="142" y="0"/>
                  </a:lnTo>
                  <a:lnTo>
                    <a:pt x="142" y="29"/>
                  </a:lnTo>
                  <a:lnTo>
                    <a:pt x="85" y="0"/>
                  </a:lnTo>
                  <a:lnTo>
                    <a:pt x="28" y="0"/>
                  </a:lnTo>
                  <a:lnTo>
                    <a:pt x="28" y="57"/>
                  </a:lnTo>
                  <a:lnTo>
                    <a:pt x="0" y="114"/>
                  </a:lnTo>
                  <a:lnTo>
                    <a:pt x="28" y="142"/>
                  </a:lnTo>
                  <a:lnTo>
                    <a:pt x="0" y="171"/>
                  </a:lnTo>
                  <a:lnTo>
                    <a:pt x="85" y="227"/>
                  </a:lnTo>
                  <a:lnTo>
                    <a:pt x="57" y="312"/>
                  </a:lnTo>
                  <a:lnTo>
                    <a:pt x="57" y="341"/>
                  </a:lnTo>
                  <a:lnTo>
                    <a:pt x="170" y="369"/>
                  </a:lnTo>
                  <a:lnTo>
                    <a:pt x="198" y="426"/>
                  </a:lnTo>
                  <a:lnTo>
                    <a:pt x="198" y="454"/>
                  </a:lnTo>
                  <a:lnTo>
                    <a:pt x="227" y="482"/>
                  </a:lnTo>
                  <a:lnTo>
                    <a:pt x="227" y="567"/>
                  </a:lnTo>
                  <a:lnTo>
                    <a:pt x="283" y="596"/>
                  </a:lnTo>
                  <a:lnTo>
                    <a:pt x="397" y="482"/>
                  </a:lnTo>
                  <a:lnTo>
                    <a:pt x="397" y="397"/>
                  </a:lnTo>
                  <a:lnTo>
                    <a:pt x="482" y="312"/>
                  </a:lnTo>
                  <a:lnTo>
                    <a:pt x="482" y="199"/>
                  </a:lnTo>
                  <a:lnTo>
                    <a:pt x="425" y="86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81" name="Freeform 321">
              <a:extLst>
                <a:ext uri="{FF2B5EF4-FFF2-40B4-BE49-F238E27FC236}">
                  <a16:creationId xmlns:a16="http://schemas.microsoft.com/office/drawing/2014/main" id="{A32508CB-217E-4889-B6F1-30009E57F905}"/>
                </a:ext>
              </a:extLst>
            </p:cNvPr>
            <p:cNvSpPr>
              <a:spLocks/>
            </p:cNvSpPr>
            <p:nvPr/>
          </p:nvSpPr>
          <p:spPr bwMode="auto">
            <a:xfrm>
              <a:off x="898" y="5875"/>
              <a:ext cx="425" cy="567"/>
            </a:xfrm>
            <a:custGeom>
              <a:avLst/>
              <a:gdLst>
                <a:gd name="T0" fmla="*/ 227 w 425"/>
                <a:gd name="T1" fmla="*/ 0 h 567"/>
                <a:gd name="T2" fmla="*/ 255 w 425"/>
                <a:gd name="T3" fmla="*/ 85 h 567"/>
                <a:gd name="T4" fmla="*/ 368 w 425"/>
                <a:gd name="T5" fmla="*/ 113 h 567"/>
                <a:gd name="T6" fmla="*/ 368 w 425"/>
                <a:gd name="T7" fmla="*/ 141 h 567"/>
                <a:gd name="T8" fmla="*/ 368 w 425"/>
                <a:gd name="T9" fmla="*/ 198 h 567"/>
                <a:gd name="T10" fmla="*/ 340 w 425"/>
                <a:gd name="T11" fmla="*/ 255 h 567"/>
                <a:gd name="T12" fmla="*/ 368 w 425"/>
                <a:gd name="T13" fmla="*/ 283 h 567"/>
                <a:gd name="T14" fmla="*/ 340 w 425"/>
                <a:gd name="T15" fmla="*/ 312 h 567"/>
                <a:gd name="T16" fmla="*/ 425 w 425"/>
                <a:gd name="T17" fmla="*/ 368 h 567"/>
                <a:gd name="T18" fmla="*/ 397 w 425"/>
                <a:gd name="T19" fmla="*/ 453 h 567"/>
                <a:gd name="T20" fmla="*/ 397 w 425"/>
                <a:gd name="T21" fmla="*/ 538 h 567"/>
                <a:gd name="T22" fmla="*/ 283 w 425"/>
                <a:gd name="T23" fmla="*/ 567 h 567"/>
                <a:gd name="T24" fmla="*/ 283 w 425"/>
                <a:gd name="T25" fmla="*/ 538 h 567"/>
                <a:gd name="T26" fmla="*/ 255 w 425"/>
                <a:gd name="T27" fmla="*/ 482 h 567"/>
                <a:gd name="T28" fmla="*/ 198 w 425"/>
                <a:gd name="T29" fmla="*/ 482 h 567"/>
                <a:gd name="T30" fmla="*/ 142 w 425"/>
                <a:gd name="T31" fmla="*/ 397 h 567"/>
                <a:gd name="T32" fmla="*/ 170 w 425"/>
                <a:gd name="T33" fmla="*/ 397 h 567"/>
                <a:gd name="T34" fmla="*/ 198 w 425"/>
                <a:gd name="T35" fmla="*/ 340 h 567"/>
                <a:gd name="T36" fmla="*/ 85 w 425"/>
                <a:gd name="T37" fmla="*/ 340 h 567"/>
                <a:gd name="T38" fmla="*/ 56 w 425"/>
                <a:gd name="T39" fmla="*/ 255 h 567"/>
                <a:gd name="T40" fmla="*/ 0 w 425"/>
                <a:gd name="T41" fmla="*/ 227 h 567"/>
                <a:gd name="T42" fmla="*/ 28 w 425"/>
                <a:gd name="T43" fmla="*/ 141 h 567"/>
                <a:gd name="T44" fmla="*/ 85 w 425"/>
                <a:gd name="T45" fmla="*/ 113 h 567"/>
                <a:gd name="T46" fmla="*/ 113 w 425"/>
                <a:gd name="T47" fmla="*/ 28 h 567"/>
                <a:gd name="T48" fmla="*/ 227 w 425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25" h="567">
                  <a:moveTo>
                    <a:pt x="227" y="0"/>
                  </a:moveTo>
                  <a:lnTo>
                    <a:pt x="255" y="85"/>
                  </a:lnTo>
                  <a:lnTo>
                    <a:pt x="368" y="113"/>
                  </a:lnTo>
                  <a:lnTo>
                    <a:pt x="368" y="141"/>
                  </a:lnTo>
                  <a:lnTo>
                    <a:pt x="368" y="198"/>
                  </a:lnTo>
                  <a:lnTo>
                    <a:pt x="340" y="255"/>
                  </a:lnTo>
                  <a:lnTo>
                    <a:pt x="368" y="283"/>
                  </a:lnTo>
                  <a:lnTo>
                    <a:pt x="340" y="312"/>
                  </a:lnTo>
                  <a:lnTo>
                    <a:pt x="425" y="368"/>
                  </a:lnTo>
                  <a:lnTo>
                    <a:pt x="397" y="453"/>
                  </a:lnTo>
                  <a:lnTo>
                    <a:pt x="397" y="538"/>
                  </a:lnTo>
                  <a:lnTo>
                    <a:pt x="283" y="567"/>
                  </a:lnTo>
                  <a:lnTo>
                    <a:pt x="283" y="538"/>
                  </a:lnTo>
                  <a:lnTo>
                    <a:pt x="255" y="482"/>
                  </a:lnTo>
                  <a:lnTo>
                    <a:pt x="198" y="482"/>
                  </a:lnTo>
                  <a:lnTo>
                    <a:pt x="142" y="397"/>
                  </a:lnTo>
                  <a:lnTo>
                    <a:pt x="170" y="397"/>
                  </a:lnTo>
                  <a:lnTo>
                    <a:pt x="198" y="340"/>
                  </a:lnTo>
                  <a:lnTo>
                    <a:pt x="85" y="340"/>
                  </a:lnTo>
                  <a:lnTo>
                    <a:pt x="56" y="255"/>
                  </a:lnTo>
                  <a:lnTo>
                    <a:pt x="0" y="227"/>
                  </a:lnTo>
                  <a:lnTo>
                    <a:pt x="28" y="141"/>
                  </a:lnTo>
                  <a:lnTo>
                    <a:pt x="85" y="113"/>
                  </a:lnTo>
                  <a:lnTo>
                    <a:pt x="113" y="28"/>
                  </a:lnTo>
                  <a:lnTo>
                    <a:pt x="22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82" name="Freeform 322">
              <a:extLst>
                <a:ext uri="{FF2B5EF4-FFF2-40B4-BE49-F238E27FC236}">
                  <a16:creationId xmlns:a16="http://schemas.microsoft.com/office/drawing/2014/main" id="{8527567A-A9A9-47D9-85E1-6CB5C2E6464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08" y="5818"/>
              <a:ext cx="255" cy="312"/>
            </a:xfrm>
            <a:custGeom>
              <a:avLst/>
              <a:gdLst>
                <a:gd name="T0" fmla="*/ 85 w 255"/>
                <a:gd name="T1" fmla="*/ 0 h 312"/>
                <a:gd name="T2" fmla="*/ 0 w 255"/>
                <a:gd name="T3" fmla="*/ 57 h 312"/>
                <a:gd name="T4" fmla="*/ 0 w 255"/>
                <a:gd name="T5" fmla="*/ 142 h 312"/>
                <a:gd name="T6" fmla="*/ 28 w 255"/>
                <a:gd name="T7" fmla="*/ 227 h 312"/>
                <a:gd name="T8" fmla="*/ 113 w 255"/>
                <a:gd name="T9" fmla="*/ 312 h 312"/>
                <a:gd name="T10" fmla="*/ 113 w 255"/>
                <a:gd name="T11" fmla="*/ 227 h 312"/>
                <a:gd name="T12" fmla="*/ 170 w 255"/>
                <a:gd name="T13" fmla="*/ 227 h 312"/>
                <a:gd name="T14" fmla="*/ 199 w 255"/>
                <a:gd name="T15" fmla="*/ 312 h 312"/>
                <a:gd name="T16" fmla="*/ 227 w 255"/>
                <a:gd name="T17" fmla="*/ 312 h 312"/>
                <a:gd name="T18" fmla="*/ 255 w 255"/>
                <a:gd name="T19" fmla="*/ 284 h 312"/>
                <a:gd name="T20" fmla="*/ 227 w 255"/>
                <a:gd name="T21" fmla="*/ 227 h 312"/>
                <a:gd name="T22" fmla="*/ 170 w 255"/>
                <a:gd name="T23" fmla="*/ 170 h 312"/>
                <a:gd name="T24" fmla="*/ 85 w 255"/>
                <a:gd name="T25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55" h="312">
                  <a:moveTo>
                    <a:pt x="85" y="0"/>
                  </a:moveTo>
                  <a:lnTo>
                    <a:pt x="0" y="57"/>
                  </a:lnTo>
                  <a:lnTo>
                    <a:pt x="0" y="142"/>
                  </a:lnTo>
                  <a:lnTo>
                    <a:pt x="28" y="227"/>
                  </a:lnTo>
                  <a:lnTo>
                    <a:pt x="113" y="312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199" y="312"/>
                  </a:lnTo>
                  <a:lnTo>
                    <a:pt x="227" y="312"/>
                  </a:lnTo>
                  <a:lnTo>
                    <a:pt x="255" y="284"/>
                  </a:lnTo>
                  <a:lnTo>
                    <a:pt x="227" y="227"/>
                  </a:lnTo>
                  <a:lnTo>
                    <a:pt x="170" y="170"/>
                  </a:lnTo>
                  <a:lnTo>
                    <a:pt x="85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83" name="Freeform 323">
              <a:extLst>
                <a:ext uri="{FF2B5EF4-FFF2-40B4-BE49-F238E27FC236}">
                  <a16:creationId xmlns:a16="http://schemas.microsoft.com/office/drawing/2014/main" id="{4B1C2969-3400-4444-9AE6-1863A82280BE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" y="6102"/>
              <a:ext cx="453" cy="538"/>
            </a:xfrm>
            <a:custGeom>
              <a:avLst/>
              <a:gdLst>
                <a:gd name="T0" fmla="*/ 0 w 453"/>
                <a:gd name="T1" fmla="*/ 481 h 538"/>
                <a:gd name="T2" fmla="*/ 56 w 453"/>
                <a:gd name="T3" fmla="*/ 538 h 538"/>
                <a:gd name="T4" fmla="*/ 113 w 453"/>
                <a:gd name="T5" fmla="*/ 453 h 538"/>
                <a:gd name="T6" fmla="*/ 226 w 453"/>
                <a:gd name="T7" fmla="*/ 425 h 538"/>
                <a:gd name="T8" fmla="*/ 198 w 453"/>
                <a:gd name="T9" fmla="*/ 368 h 538"/>
                <a:gd name="T10" fmla="*/ 255 w 453"/>
                <a:gd name="T11" fmla="*/ 283 h 538"/>
                <a:gd name="T12" fmla="*/ 283 w 453"/>
                <a:gd name="T13" fmla="*/ 283 h 538"/>
                <a:gd name="T14" fmla="*/ 311 w 453"/>
                <a:gd name="T15" fmla="*/ 198 h 538"/>
                <a:gd name="T16" fmla="*/ 397 w 453"/>
                <a:gd name="T17" fmla="*/ 170 h 538"/>
                <a:gd name="T18" fmla="*/ 425 w 453"/>
                <a:gd name="T19" fmla="*/ 170 h 538"/>
                <a:gd name="T20" fmla="*/ 453 w 453"/>
                <a:gd name="T21" fmla="*/ 113 h 538"/>
                <a:gd name="T22" fmla="*/ 340 w 453"/>
                <a:gd name="T23" fmla="*/ 113 h 538"/>
                <a:gd name="T24" fmla="*/ 311 w 453"/>
                <a:gd name="T25" fmla="*/ 28 h 538"/>
                <a:gd name="T26" fmla="*/ 255 w 453"/>
                <a:gd name="T27" fmla="*/ 0 h 538"/>
                <a:gd name="T28" fmla="*/ 170 w 453"/>
                <a:gd name="T29" fmla="*/ 28 h 538"/>
                <a:gd name="T30" fmla="*/ 113 w 453"/>
                <a:gd name="T31" fmla="*/ 85 h 538"/>
                <a:gd name="T32" fmla="*/ 28 w 453"/>
                <a:gd name="T33" fmla="*/ 113 h 538"/>
                <a:gd name="T34" fmla="*/ 0 w 453"/>
                <a:gd name="T35" fmla="*/ 226 h 538"/>
                <a:gd name="T36" fmla="*/ 56 w 453"/>
                <a:gd name="T37" fmla="*/ 226 h 538"/>
                <a:gd name="T38" fmla="*/ 56 w 453"/>
                <a:gd name="T39" fmla="*/ 283 h 538"/>
                <a:gd name="T40" fmla="*/ 28 w 453"/>
                <a:gd name="T41" fmla="*/ 368 h 538"/>
                <a:gd name="T42" fmla="*/ 28 w 453"/>
                <a:gd name="T43" fmla="*/ 425 h 538"/>
                <a:gd name="T44" fmla="*/ 0 w 453"/>
                <a:gd name="T45" fmla="*/ 481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53" h="538">
                  <a:moveTo>
                    <a:pt x="0" y="481"/>
                  </a:moveTo>
                  <a:lnTo>
                    <a:pt x="56" y="538"/>
                  </a:lnTo>
                  <a:lnTo>
                    <a:pt x="113" y="453"/>
                  </a:lnTo>
                  <a:lnTo>
                    <a:pt x="226" y="425"/>
                  </a:lnTo>
                  <a:lnTo>
                    <a:pt x="198" y="368"/>
                  </a:lnTo>
                  <a:lnTo>
                    <a:pt x="255" y="283"/>
                  </a:lnTo>
                  <a:lnTo>
                    <a:pt x="283" y="283"/>
                  </a:lnTo>
                  <a:lnTo>
                    <a:pt x="311" y="198"/>
                  </a:lnTo>
                  <a:lnTo>
                    <a:pt x="397" y="170"/>
                  </a:lnTo>
                  <a:lnTo>
                    <a:pt x="425" y="170"/>
                  </a:lnTo>
                  <a:lnTo>
                    <a:pt x="453" y="113"/>
                  </a:lnTo>
                  <a:lnTo>
                    <a:pt x="340" y="113"/>
                  </a:lnTo>
                  <a:lnTo>
                    <a:pt x="311" y="28"/>
                  </a:lnTo>
                  <a:lnTo>
                    <a:pt x="255" y="0"/>
                  </a:lnTo>
                  <a:lnTo>
                    <a:pt x="170" y="28"/>
                  </a:lnTo>
                  <a:lnTo>
                    <a:pt x="113" y="85"/>
                  </a:lnTo>
                  <a:lnTo>
                    <a:pt x="28" y="113"/>
                  </a:lnTo>
                  <a:lnTo>
                    <a:pt x="0" y="226"/>
                  </a:lnTo>
                  <a:lnTo>
                    <a:pt x="56" y="226"/>
                  </a:lnTo>
                  <a:lnTo>
                    <a:pt x="56" y="283"/>
                  </a:lnTo>
                  <a:lnTo>
                    <a:pt x="28" y="368"/>
                  </a:lnTo>
                  <a:lnTo>
                    <a:pt x="28" y="425"/>
                  </a:lnTo>
                  <a:lnTo>
                    <a:pt x="0" y="48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84" name="Freeform 324">
              <a:extLst>
                <a:ext uri="{FF2B5EF4-FFF2-40B4-BE49-F238E27FC236}">
                  <a16:creationId xmlns:a16="http://schemas.microsoft.com/office/drawing/2014/main" id="{32619EC4-E735-4526-908E-4E1D45B09B0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5" y="5676"/>
              <a:ext cx="368" cy="369"/>
            </a:xfrm>
            <a:custGeom>
              <a:avLst/>
              <a:gdLst>
                <a:gd name="T0" fmla="*/ 141 w 368"/>
                <a:gd name="T1" fmla="*/ 340 h 369"/>
                <a:gd name="T2" fmla="*/ 141 w 368"/>
                <a:gd name="T3" fmla="*/ 312 h 369"/>
                <a:gd name="T4" fmla="*/ 28 w 368"/>
                <a:gd name="T5" fmla="*/ 284 h 369"/>
                <a:gd name="T6" fmla="*/ 0 w 368"/>
                <a:gd name="T7" fmla="*/ 199 h 369"/>
                <a:gd name="T8" fmla="*/ 28 w 368"/>
                <a:gd name="T9" fmla="*/ 114 h 369"/>
                <a:gd name="T10" fmla="*/ 85 w 368"/>
                <a:gd name="T11" fmla="*/ 29 h 369"/>
                <a:gd name="T12" fmla="*/ 198 w 368"/>
                <a:gd name="T13" fmla="*/ 0 h 369"/>
                <a:gd name="T14" fmla="*/ 198 w 368"/>
                <a:gd name="T15" fmla="*/ 57 h 369"/>
                <a:gd name="T16" fmla="*/ 255 w 368"/>
                <a:gd name="T17" fmla="*/ 57 h 369"/>
                <a:gd name="T18" fmla="*/ 311 w 368"/>
                <a:gd name="T19" fmla="*/ 85 h 369"/>
                <a:gd name="T20" fmla="*/ 368 w 368"/>
                <a:gd name="T21" fmla="*/ 142 h 369"/>
                <a:gd name="T22" fmla="*/ 283 w 368"/>
                <a:gd name="T23" fmla="*/ 199 h 369"/>
                <a:gd name="T24" fmla="*/ 283 w 368"/>
                <a:gd name="T25" fmla="*/ 284 h 369"/>
                <a:gd name="T26" fmla="*/ 311 w 368"/>
                <a:gd name="T27" fmla="*/ 369 h 369"/>
                <a:gd name="T28" fmla="*/ 255 w 368"/>
                <a:gd name="T29" fmla="*/ 340 h 369"/>
                <a:gd name="T30" fmla="*/ 255 w 368"/>
                <a:gd name="T31" fmla="*/ 369 h 369"/>
                <a:gd name="T32" fmla="*/ 198 w 368"/>
                <a:gd name="T33" fmla="*/ 340 h 369"/>
                <a:gd name="T34" fmla="*/ 141 w 368"/>
                <a:gd name="T35" fmla="*/ 340 h 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68" h="369">
                  <a:moveTo>
                    <a:pt x="141" y="340"/>
                  </a:moveTo>
                  <a:lnTo>
                    <a:pt x="141" y="312"/>
                  </a:lnTo>
                  <a:lnTo>
                    <a:pt x="28" y="284"/>
                  </a:lnTo>
                  <a:lnTo>
                    <a:pt x="0" y="199"/>
                  </a:lnTo>
                  <a:lnTo>
                    <a:pt x="28" y="114"/>
                  </a:lnTo>
                  <a:lnTo>
                    <a:pt x="85" y="29"/>
                  </a:lnTo>
                  <a:lnTo>
                    <a:pt x="198" y="0"/>
                  </a:lnTo>
                  <a:lnTo>
                    <a:pt x="198" y="57"/>
                  </a:lnTo>
                  <a:lnTo>
                    <a:pt x="255" y="57"/>
                  </a:lnTo>
                  <a:lnTo>
                    <a:pt x="311" y="85"/>
                  </a:lnTo>
                  <a:lnTo>
                    <a:pt x="368" y="142"/>
                  </a:lnTo>
                  <a:lnTo>
                    <a:pt x="283" y="199"/>
                  </a:lnTo>
                  <a:lnTo>
                    <a:pt x="283" y="284"/>
                  </a:lnTo>
                  <a:lnTo>
                    <a:pt x="311" y="369"/>
                  </a:lnTo>
                  <a:lnTo>
                    <a:pt x="255" y="340"/>
                  </a:lnTo>
                  <a:lnTo>
                    <a:pt x="255" y="369"/>
                  </a:lnTo>
                  <a:lnTo>
                    <a:pt x="198" y="340"/>
                  </a:lnTo>
                  <a:lnTo>
                    <a:pt x="141" y="34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5686" name="Group 326">
            <a:extLst>
              <a:ext uri="{FF2B5EF4-FFF2-40B4-BE49-F238E27FC236}">
                <a16:creationId xmlns:a16="http://schemas.microsoft.com/office/drawing/2014/main" id="{F370A685-9DFD-4035-813A-852053215534}"/>
              </a:ext>
            </a:extLst>
          </p:cNvPr>
          <p:cNvGrpSpPr>
            <a:grpSpLocks/>
          </p:cNvGrpSpPr>
          <p:nvPr/>
        </p:nvGrpSpPr>
        <p:grpSpPr bwMode="auto">
          <a:xfrm>
            <a:off x="5349875" y="10180638"/>
            <a:ext cx="530225" cy="133350"/>
            <a:chOff x="1606" y="573"/>
            <a:chExt cx="334" cy="84"/>
          </a:xfrm>
        </p:grpSpPr>
        <p:sp>
          <p:nvSpPr>
            <p:cNvPr id="15687" name="WordArt 327">
              <a:extLst>
                <a:ext uri="{FF2B5EF4-FFF2-40B4-BE49-F238E27FC236}">
                  <a16:creationId xmlns:a16="http://schemas.microsoft.com/office/drawing/2014/main" id="{7471F598-9E78-4D10-9BAF-51863E78EEB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57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  <p:sp>
          <p:nvSpPr>
            <p:cNvPr id="15688" name="WordArt 328">
              <a:extLst>
                <a:ext uri="{FF2B5EF4-FFF2-40B4-BE49-F238E27FC236}">
                  <a16:creationId xmlns:a16="http://schemas.microsoft.com/office/drawing/2014/main" id="{99159CBA-633F-479C-A848-90B880165A7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57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</p:grpSp>
      <p:grpSp>
        <p:nvGrpSpPr>
          <p:cNvPr id="15689" name="Group 329">
            <a:extLst>
              <a:ext uri="{FF2B5EF4-FFF2-40B4-BE49-F238E27FC236}">
                <a16:creationId xmlns:a16="http://schemas.microsoft.com/office/drawing/2014/main" id="{1364ADF5-C730-4000-A583-A92BDAA8042A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101138"/>
            <a:ext cx="396875" cy="133350"/>
            <a:chOff x="699" y="573"/>
            <a:chExt cx="250" cy="84"/>
          </a:xfrm>
        </p:grpSpPr>
        <p:sp>
          <p:nvSpPr>
            <p:cNvPr id="15690" name="WordArt 330">
              <a:extLst>
                <a:ext uri="{FF2B5EF4-FFF2-40B4-BE49-F238E27FC236}">
                  <a16:creationId xmlns:a16="http://schemas.microsoft.com/office/drawing/2014/main" id="{4077287C-60BE-494D-A9A8-A88B26B82F5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  <p:sp>
          <p:nvSpPr>
            <p:cNvPr id="15691" name="WordArt 331">
              <a:extLst>
                <a:ext uri="{FF2B5EF4-FFF2-40B4-BE49-F238E27FC236}">
                  <a16:creationId xmlns:a16="http://schemas.microsoft.com/office/drawing/2014/main" id="{FC431AF3-1CCD-4995-BF8E-A3362F9F205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</p:grpSp>
      <p:grpSp>
        <p:nvGrpSpPr>
          <p:cNvPr id="15692" name="Group 332">
            <a:extLst>
              <a:ext uri="{FF2B5EF4-FFF2-40B4-BE49-F238E27FC236}">
                <a16:creationId xmlns:a16="http://schemas.microsoft.com/office/drawing/2014/main" id="{C9D5E40E-933E-469F-9499-A8AA07BBE632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921750"/>
            <a:ext cx="274638" cy="133350"/>
            <a:chOff x="358" y="573"/>
            <a:chExt cx="173" cy="84"/>
          </a:xfrm>
        </p:grpSpPr>
        <p:sp>
          <p:nvSpPr>
            <p:cNvPr id="15693" name="WordArt 333">
              <a:extLst>
                <a:ext uri="{FF2B5EF4-FFF2-40B4-BE49-F238E27FC236}">
                  <a16:creationId xmlns:a16="http://schemas.microsoft.com/office/drawing/2014/main" id="{48227BC3-249A-45E1-BC59-839C2A49A8C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8" y="573"/>
              <a:ext cx="172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  <p:sp>
          <p:nvSpPr>
            <p:cNvPr id="15694" name="WordArt 334">
              <a:extLst>
                <a:ext uri="{FF2B5EF4-FFF2-40B4-BE49-F238E27FC236}">
                  <a16:creationId xmlns:a16="http://schemas.microsoft.com/office/drawing/2014/main" id="{FD09903E-BB16-4FB7-8376-402FAA08B2A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9" y="574"/>
              <a:ext cx="172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</p:grpSp>
      <p:grpSp>
        <p:nvGrpSpPr>
          <p:cNvPr id="15695" name="Group 335">
            <a:extLst>
              <a:ext uri="{FF2B5EF4-FFF2-40B4-BE49-F238E27FC236}">
                <a16:creationId xmlns:a16="http://schemas.microsoft.com/office/drawing/2014/main" id="{06547882-5CE6-42FE-A88E-7FC585A4A27A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821863"/>
            <a:ext cx="396875" cy="133350"/>
            <a:chOff x="1017" y="573"/>
            <a:chExt cx="250" cy="84"/>
          </a:xfrm>
        </p:grpSpPr>
        <p:sp>
          <p:nvSpPr>
            <p:cNvPr id="15696" name="WordArt 336">
              <a:extLst>
                <a:ext uri="{FF2B5EF4-FFF2-40B4-BE49-F238E27FC236}">
                  <a16:creationId xmlns:a16="http://schemas.microsoft.com/office/drawing/2014/main" id="{F3C8D089-D67B-49D4-BA67-A7DDF3F41A2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15697" name="WordArt 337">
              <a:extLst>
                <a:ext uri="{FF2B5EF4-FFF2-40B4-BE49-F238E27FC236}">
                  <a16:creationId xmlns:a16="http://schemas.microsoft.com/office/drawing/2014/main" id="{A680D1E9-CBA4-4CDA-85C4-DAC2625D2DF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  <p:grpSp>
        <p:nvGrpSpPr>
          <p:cNvPr id="15698" name="Group 338">
            <a:extLst>
              <a:ext uri="{FF2B5EF4-FFF2-40B4-BE49-F238E27FC236}">
                <a16:creationId xmlns:a16="http://schemas.microsoft.com/office/drawing/2014/main" id="{0B242D3C-B60F-4315-8188-DBC62C0D3885}"/>
              </a:ext>
            </a:extLst>
          </p:cNvPr>
          <p:cNvGrpSpPr>
            <a:grpSpLocks/>
          </p:cNvGrpSpPr>
          <p:nvPr/>
        </p:nvGrpSpPr>
        <p:grpSpPr bwMode="auto">
          <a:xfrm>
            <a:off x="8221663" y="8380413"/>
            <a:ext cx="530225" cy="133350"/>
            <a:chOff x="1606" y="830"/>
            <a:chExt cx="334" cy="84"/>
          </a:xfrm>
        </p:grpSpPr>
        <p:sp>
          <p:nvSpPr>
            <p:cNvPr id="15699" name="WordArt 339">
              <a:extLst>
                <a:ext uri="{FF2B5EF4-FFF2-40B4-BE49-F238E27FC236}">
                  <a16:creationId xmlns:a16="http://schemas.microsoft.com/office/drawing/2014/main" id="{849B1FA8-3BD0-4A65-BDE6-611E2E81655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83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  <p:sp>
          <p:nvSpPr>
            <p:cNvPr id="15700" name="WordArt 340">
              <a:extLst>
                <a:ext uri="{FF2B5EF4-FFF2-40B4-BE49-F238E27FC236}">
                  <a16:creationId xmlns:a16="http://schemas.microsoft.com/office/drawing/2014/main" id="{43078065-CD0F-436D-9060-0C130C0BFF8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83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</p:grpSp>
      <p:grpSp>
        <p:nvGrpSpPr>
          <p:cNvPr id="15701" name="Group 341">
            <a:extLst>
              <a:ext uri="{FF2B5EF4-FFF2-40B4-BE49-F238E27FC236}">
                <a16:creationId xmlns:a16="http://schemas.microsoft.com/office/drawing/2014/main" id="{68361980-8BE4-4C5A-B6F1-DEF1A540FF74}"/>
              </a:ext>
            </a:extLst>
          </p:cNvPr>
          <p:cNvGrpSpPr>
            <a:grpSpLocks/>
          </p:cNvGrpSpPr>
          <p:nvPr/>
        </p:nvGrpSpPr>
        <p:grpSpPr bwMode="auto">
          <a:xfrm>
            <a:off x="3143250" y="7840663"/>
            <a:ext cx="396875" cy="133350"/>
            <a:chOff x="699" y="830"/>
            <a:chExt cx="250" cy="84"/>
          </a:xfrm>
        </p:grpSpPr>
        <p:sp>
          <p:nvSpPr>
            <p:cNvPr id="15702" name="WordArt 342">
              <a:extLst>
                <a:ext uri="{FF2B5EF4-FFF2-40B4-BE49-F238E27FC236}">
                  <a16:creationId xmlns:a16="http://schemas.microsoft.com/office/drawing/2014/main" id="{612C4862-CCEF-41AB-BF96-35E0F13EF30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  <p:sp>
          <p:nvSpPr>
            <p:cNvPr id="15703" name="WordArt 343">
              <a:extLst>
                <a:ext uri="{FF2B5EF4-FFF2-40B4-BE49-F238E27FC236}">
                  <a16:creationId xmlns:a16="http://schemas.microsoft.com/office/drawing/2014/main" id="{6809F5B9-90D5-4F9D-B7E8-630A753CBB8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</p:grpSp>
      <p:grpSp>
        <p:nvGrpSpPr>
          <p:cNvPr id="15704" name="Group 344">
            <a:extLst>
              <a:ext uri="{FF2B5EF4-FFF2-40B4-BE49-F238E27FC236}">
                <a16:creationId xmlns:a16="http://schemas.microsoft.com/office/drawing/2014/main" id="{C52D333E-B3BF-4E9A-9940-BCBD3F265743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021638"/>
            <a:ext cx="396875" cy="133350"/>
            <a:chOff x="1017" y="830"/>
            <a:chExt cx="250" cy="84"/>
          </a:xfrm>
        </p:grpSpPr>
        <p:sp>
          <p:nvSpPr>
            <p:cNvPr id="15705" name="WordArt 345">
              <a:extLst>
                <a:ext uri="{FF2B5EF4-FFF2-40B4-BE49-F238E27FC236}">
                  <a16:creationId xmlns:a16="http://schemas.microsoft.com/office/drawing/2014/main" id="{236E7C91-8089-421A-9CAF-E507E4A04B5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  <p:sp>
          <p:nvSpPr>
            <p:cNvPr id="15706" name="WordArt 346">
              <a:extLst>
                <a:ext uri="{FF2B5EF4-FFF2-40B4-BE49-F238E27FC236}">
                  <a16:creationId xmlns:a16="http://schemas.microsoft.com/office/drawing/2014/main" id="{572CA77F-FDD8-490C-9543-4906ED9B4DE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</p:grpSp>
      <p:grpSp>
        <p:nvGrpSpPr>
          <p:cNvPr id="15707" name="Group 347">
            <a:extLst>
              <a:ext uri="{FF2B5EF4-FFF2-40B4-BE49-F238E27FC236}">
                <a16:creationId xmlns:a16="http://schemas.microsoft.com/office/drawing/2014/main" id="{09F820CE-2F6A-4FA9-B2D7-870C6CF8790D}"/>
              </a:ext>
            </a:extLst>
          </p:cNvPr>
          <p:cNvGrpSpPr>
            <a:grpSpLocks/>
          </p:cNvGrpSpPr>
          <p:nvPr/>
        </p:nvGrpSpPr>
        <p:grpSpPr bwMode="auto">
          <a:xfrm>
            <a:off x="4090988" y="9507538"/>
            <a:ext cx="530225" cy="133350"/>
            <a:chOff x="1606" y="1140"/>
            <a:chExt cx="334" cy="84"/>
          </a:xfrm>
        </p:grpSpPr>
        <p:sp>
          <p:nvSpPr>
            <p:cNvPr id="15708" name="WordArt 348">
              <a:extLst>
                <a:ext uri="{FF2B5EF4-FFF2-40B4-BE49-F238E27FC236}">
                  <a16:creationId xmlns:a16="http://schemas.microsoft.com/office/drawing/2014/main" id="{260EC169-75A0-4EFD-A7ED-8A132C6E722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14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  <p:sp>
          <p:nvSpPr>
            <p:cNvPr id="15709" name="WordArt 349">
              <a:extLst>
                <a:ext uri="{FF2B5EF4-FFF2-40B4-BE49-F238E27FC236}">
                  <a16:creationId xmlns:a16="http://schemas.microsoft.com/office/drawing/2014/main" id="{AB502B7C-D6D6-47D6-B006-84E3990FBEA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14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</p:grpSp>
      <p:grpSp>
        <p:nvGrpSpPr>
          <p:cNvPr id="15710" name="Group 350">
            <a:extLst>
              <a:ext uri="{FF2B5EF4-FFF2-40B4-BE49-F238E27FC236}">
                <a16:creationId xmlns:a16="http://schemas.microsoft.com/office/drawing/2014/main" id="{5F789C9F-D5FA-4EC1-A106-BB49C9029071}"/>
              </a:ext>
            </a:extLst>
          </p:cNvPr>
          <p:cNvGrpSpPr>
            <a:grpSpLocks/>
          </p:cNvGrpSpPr>
          <p:nvPr/>
        </p:nvGrpSpPr>
        <p:grpSpPr bwMode="auto">
          <a:xfrm>
            <a:off x="2640013" y="9688513"/>
            <a:ext cx="396875" cy="133350"/>
            <a:chOff x="699" y="1140"/>
            <a:chExt cx="250" cy="84"/>
          </a:xfrm>
        </p:grpSpPr>
        <p:sp>
          <p:nvSpPr>
            <p:cNvPr id="15711" name="WordArt 351">
              <a:extLst>
                <a:ext uri="{FF2B5EF4-FFF2-40B4-BE49-F238E27FC236}">
                  <a16:creationId xmlns:a16="http://schemas.microsoft.com/office/drawing/2014/main" id="{DBBCDCFE-8A28-402F-9464-F790174FB21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  <p:sp>
          <p:nvSpPr>
            <p:cNvPr id="15712" name="WordArt 352">
              <a:extLst>
                <a:ext uri="{FF2B5EF4-FFF2-40B4-BE49-F238E27FC236}">
                  <a16:creationId xmlns:a16="http://schemas.microsoft.com/office/drawing/2014/main" id="{16C03FAD-769B-446E-938E-497E9CBE212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</p:grpSp>
      <p:grpSp>
        <p:nvGrpSpPr>
          <p:cNvPr id="15713" name="Group 353">
            <a:extLst>
              <a:ext uri="{FF2B5EF4-FFF2-40B4-BE49-F238E27FC236}">
                <a16:creationId xmlns:a16="http://schemas.microsoft.com/office/drawing/2014/main" id="{270C6130-4C76-48E4-ACD9-D48419BE05C6}"/>
              </a:ext>
            </a:extLst>
          </p:cNvPr>
          <p:cNvGrpSpPr>
            <a:grpSpLocks/>
          </p:cNvGrpSpPr>
          <p:nvPr/>
        </p:nvGrpSpPr>
        <p:grpSpPr bwMode="auto">
          <a:xfrm>
            <a:off x="6743700" y="9640888"/>
            <a:ext cx="396875" cy="133350"/>
            <a:chOff x="1017" y="1140"/>
            <a:chExt cx="250" cy="84"/>
          </a:xfrm>
        </p:grpSpPr>
        <p:sp>
          <p:nvSpPr>
            <p:cNvPr id="15714" name="WordArt 354">
              <a:extLst>
                <a:ext uri="{FF2B5EF4-FFF2-40B4-BE49-F238E27FC236}">
                  <a16:creationId xmlns:a16="http://schemas.microsoft.com/office/drawing/2014/main" id="{197AD83B-0CCB-4DD0-B392-3ADD9D7D3AF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  <p:sp>
          <p:nvSpPr>
            <p:cNvPr id="15715" name="WordArt 355">
              <a:extLst>
                <a:ext uri="{FF2B5EF4-FFF2-40B4-BE49-F238E27FC236}">
                  <a16:creationId xmlns:a16="http://schemas.microsoft.com/office/drawing/2014/main" id="{F03CA7F8-3260-43CA-8CF5-583F7B353AF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</p:grpSp>
      <p:grpSp>
        <p:nvGrpSpPr>
          <p:cNvPr id="15716" name="Group 356">
            <a:extLst>
              <a:ext uri="{FF2B5EF4-FFF2-40B4-BE49-F238E27FC236}">
                <a16:creationId xmlns:a16="http://schemas.microsoft.com/office/drawing/2014/main" id="{05506E42-D2D1-4748-B6AB-6B099CE28331}"/>
              </a:ext>
            </a:extLst>
          </p:cNvPr>
          <p:cNvGrpSpPr>
            <a:grpSpLocks/>
          </p:cNvGrpSpPr>
          <p:nvPr/>
        </p:nvGrpSpPr>
        <p:grpSpPr bwMode="auto">
          <a:xfrm>
            <a:off x="4979988" y="9101138"/>
            <a:ext cx="530225" cy="133350"/>
            <a:chOff x="1606" y="1397"/>
            <a:chExt cx="334" cy="84"/>
          </a:xfrm>
        </p:grpSpPr>
        <p:sp>
          <p:nvSpPr>
            <p:cNvPr id="15717" name="WordArt 357">
              <a:extLst>
                <a:ext uri="{FF2B5EF4-FFF2-40B4-BE49-F238E27FC236}">
                  <a16:creationId xmlns:a16="http://schemas.microsoft.com/office/drawing/2014/main" id="{110F2552-2203-4180-9181-3CFA1A0EE57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39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  <p:sp>
          <p:nvSpPr>
            <p:cNvPr id="15718" name="WordArt 358">
              <a:extLst>
                <a:ext uri="{FF2B5EF4-FFF2-40B4-BE49-F238E27FC236}">
                  <a16:creationId xmlns:a16="http://schemas.microsoft.com/office/drawing/2014/main" id="{CF55D9E3-9976-47EB-869A-309C8CBC7EF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39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</p:grpSp>
      <p:grpSp>
        <p:nvGrpSpPr>
          <p:cNvPr id="15719" name="Group 359">
            <a:extLst>
              <a:ext uri="{FF2B5EF4-FFF2-40B4-BE49-F238E27FC236}">
                <a16:creationId xmlns:a16="http://schemas.microsoft.com/office/drawing/2014/main" id="{736717D8-88C1-4C15-BC4B-35822D020A42}"/>
              </a:ext>
            </a:extLst>
          </p:cNvPr>
          <p:cNvGrpSpPr>
            <a:grpSpLocks/>
          </p:cNvGrpSpPr>
          <p:nvPr/>
        </p:nvGrpSpPr>
        <p:grpSpPr bwMode="auto">
          <a:xfrm>
            <a:off x="7861300" y="10001250"/>
            <a:ext cx="396875" cy="133350"/>
            <a:chOff x="699" y="1397"/>
            <a:chExt cx="250" cy="84"/>
          </a:xfrm>
        </p:grpSpPr>
        <p:sp>
          <p:nvSpPr>
            <p:cNvPr id="15720" name="WordArt 360">
              <a:extLst>
                <a:ext uri="{FF2B5EF4-FFF2-40B4-BE49-F238E27FC236}">
                  <a16:creationId xmlns:a16="http://schemas.microsoft.com/office/drawing/2014/main" id="{5F24226F-4F9C-42CA-BFBA-EE3AC313ED7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  <p:sp>
          <p:nvSpPr>
            <p:cNvPr id="15721" name="WordArt 361">
              <a:extLst>
                <a:ext uri="{FF2B5EF4-FFF2-40B4-BE49-F238E27FC236}">
                  <a16:creationId xmlns:a16="http://schemas.microsoft.com/office/drawing/2014/main" id="{B40EA301-57C0-4695-AE60-332AF1F3407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</p:grpSp>
      <p:grpSp>
        <p:nvGrpSpPr>
          <p:cNvPr id="15722" name="Group 362">
            <a:extLst>
              <a:ext uri="{FF2B5EF4-FFF2-40B4-BE49-F238E27FC236}">
                <a16:creationId xmlns:a16="http://schemas.microsoft.com/office/drawing/2014/main" id="{938026F3-47F0-4C41-9FEE-AC6283290B69}"/>
              </a:ext>
            </a:extLst>
          </p:cNvPr>
          <p:cNvGrpSpPr>
            <a:grpSpLocks/>
          </p:cNvGrpSpPr>
          <p:nvPr/>
        </p:nvGrpSpPr>
        <p:grpSpPr bwMode="auto">
          <a:xfrm>
            <a:off x="3000375" y="10361613"/>
            <a:ext cx="396875" cy="133350"/>
            <a:chOff x="1017" y="1397"/>
            <a:chExt cx="250" cy="84"/>
          </a:xfrm>
        </p:grpSpPr>
        <p:sp>
          <p:nvSpPr>
            <p:cNvPr id="15723" name="WordArt 363">
              <a:extLst>
                <a:ext uri="{FF2B5EF4-FFF2-40B4-BE49-F238E27FC236}">
                  <a16:creationId xmlns:a16="http://schemas.microsoft.com/office/drawing/2014/main" id="{0A0C8F3F-E787-4368-97AF-4CFA6C47707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  <p:sp>
          <p:nvSpPr>
            <p:cNvPr id="15724" name="WordArt 364">
              <a:extLst>
                <a:ext uri="{FF2B5EF4-FFF2-40B4-BE49-F238E27FC236}">
                  <a16:creationId xmlns:a16="http://schemas.microsoft.com/office/drawing/2014/main" id="{51A6D746-579A-4797-8FE2-2E2DBCF4952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</p:grpSp>
      <p:grpSp>
        <p:nvGrpSpPr>
          <p:cNvPr id="15725" name="Group 365">
            <a:extLst>
              <a:ext uri="{FF2B5EF4-FFF2-40B4-BE49-F238E27FC236}">
                <a16:creationId xmlns:a16="http://schemas.microsoft.com/office/drawing/2014/main" id="{13B91B6B-83A1-4C1A-9331-688F066A8836}"/>
              </a:ext>
            </a:extLst>
          </p:cNvPr>
          <p:cNvGrpSpPr>
            <a:grpSpLocks/>
          </p:cNvGrpSpPr>
          <p:nvPr/>
        </p:nvGrpSpPr>
        <p:grpSpPr bwMode="auto">
          <a:xfrm>
            <a:off x="849313" y="9867900"/>
            <a:ext cx="530225" cy="133350"/>
            <a:chOff x="1613" y="1593"/>
            <a:chExt cx="334" cy="84"/>
          </a:xfrm>
        </p:grpSpPr>
        <p:sp>
          <p:nvSpPr>
            <p:cNvPr id="15726" name="WordArt 366">
              <a:extLst>
                <a:ext uri="{FF2B5EF4-FFF2-40B4-BE49-F238E27FC236}">
                  <a16:creationId xmlns:a16="http://schemas.microsoft.com/office/drawing/2014/main" id="{A8D018E9-E8D6-423B-A431-414EC26AD77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59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  <p:sp>
          <p:nvSpPr>
            <p:cNvPr id="15727" name="WordArt 367">
              <a:extLst>
                <a:ext uri="{FF2B5EF4-FFF2-40B4-BE49-F238E27FC236}">
                  <a16:creationId xmlns:a16="http://schemas.microsoft.com/office/drawing/2014/main" id="{CA473BF9-8966-4D0A-AF6E-89020895349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59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</p:grpSp>
      <p:grpSp>
        <p:nvGrpSpPr>
          <p:cNvPr id="15728" name="Group 368">
            <a:extLst>
              <a:ext uri="{FF2B5EF4-FFF2-40B4-BE49-F238E27FC236}">
                <a16:creationId xmlns:a16="http://schemas.microsoft.com/office/drawing/2014/main" id="{FBC81BC2-B939-4134-9B46-76E389F243C1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0180638"/>
            <a:ext cx="396875" cy="133350"/>
            <a:chOff x="706" y="2670"/>
            <a:chExt cx="250" cy="84"/>
          </a:xfrm>
        </p:grpSpPr>
        <p:sp>
          <p:nvSpPr>
            <p:cNvPr id="15729" name="WordArt 369">
              <a:extLst>
                <a:ext uri="{FF2B5EF4-FFF2-40B4-BE49-F238E27FC236}">
                  <a16:creationId xmlns:a16="http://schemas.microsoft.com/office/drawing/2014/main" id="{19C3B8D9-8EBC-48E8-9BB0-B252132278C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  <p:sp>
          <p:nvSpPr>
            <p:cNvPr id="15730" name="WordArt 370">
              <a:extLst>
                <a:ext uri="{FF2B5EF4-FFF2-40B4-BE49-F238E27FC236}">
                  <a16:creationId xmlns:a16="http://schemas.microsoft.com/office/drawing/2014/main" id="{B020C9DC-D0C7-4D94-BD0F-F6B2ACBE71D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</p:grpSp>
      <p:grpSp>
        <p:nvGrpSpPr>
          <p:cNvPr id="15731" name="Group 371">
            <a:extLst>
              <a:ext uri="{FF2B5EF4-FFF2-40B4-BE49-F238E27FC236}">
                <a16:creationId xmlns:a16="http://schemas.microsoft.com/office/drawing/2014/main" id="{A28759F1-98D5-4537-82F7-D27A19D592F2}"/>
              </a:ext>
            </a:extLst>
          </p:cNvPr>
          <p:cNvGrpSpPr>
            <a:grpSpLocks/>
          </p:cNvGrpSpPr>
          <p:nvPr/>
        </p:nvGrpSpPr>
        <p:grpSpPr bwMode="auto">
          <a:xfrm>
            <a:off x="2820988" y="9280525"/>
            <a:ext cx="396875" cy="133350"/>
            <a:chOff x="1024" y="2670"/>
            <a:chExt cx="250" cy="84"/>
          </a:xfrm>
        </p:grpSpPr>
        <p:sp>
          <p:nvSpPr>
            <p:cNvPr id="15732" name="WordArt 372">
              <a:extLst>
                <a:ext uri="{FF2B5EF4-FFF2-40B4-BE49-F238E27FC236}">
                  <a16:creationId xmlns:a16="http://schemas.microsoft.com/office/drawing/2014/main" id="{008358B3-7D1B-45CC-A9CC-A9AF88BB71A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  <p:sp>
          <p:nvSpPr>
            <p:cNvPr id="15733" name="WordArt 373">
              <a:extLst>
                <a:ext uri="{FF2B5EF4-FFF2-40B4-BE49-F238E27FC236}">
                  <a16:creationId xmlns:a16="http://schemas.microsoft.com/office/drawing/2014/main" id="{7A6B8DC8-C205-4664-8BB6-BD9A25441DA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</p:grpSp>
      <p:grpSp>
        <p:nvGrpSpPr>
          <p:cNvPr id="15734" name="Group 374">
            <a:extLst>
              <a:ext uri="{FF2B5EF4-FFF2-40B4-BE49-F238E27FC236}">
                <a16:creationId xmlns:a16="http://schemas.microsoft.com/office/drawing/2014/main" id="{B9E386B5-EBED-43A7-9AF1-58188155A21A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0541000"/>
            <a:ext cx="530225" cy="133350"/>
            <a:chOff x="1613" y="1850"/>
            <a:chExt cx="334" cy="84"/>
          </a:xfrm>
        </p:grpSpPr>
        <p:sp>
          <p:nvSpPr>
            <p:cNvPr id="15735" name="WordArt 375">
              <a:extLst>
                <a:ext uri="{FF2B5EF4-FFF2-40B4-BE49-F238E27FC236}">
                  <a16:creationId xmlns:a16="http://schemas.microsoft.com/office/drawing/2014/main" id="{532553BA-A0DC-4A8F-9190-1EB1652F7D5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85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  <p:sp>
          <p:nvSpPr>
            <p:cNvPr id="15736" name="WordArt 376">
              <a:extLst>
                <a:ext uri="{FF2B5EF4-FFF2-40B4-BE49-F238E27FC236}">
                  <a16:creationId xmlns:a16="http://schemas.microsoft.com/office/drawing/2014/main" id="{0DB2C53B-9DE7-4ED5-9578-FC5A95EDC4A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85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</p:grpSp>
      <p:grpSp>
        <p:nvGrpSpPr>
          <p:cNvPr id="15737" name="Group 377">
            <a:extLst>
              <a:ext uri="{FF2B5EF4-FFF2-40B4-BE49-F238E27FC236}">
                <a16:creationId xmlns:a16="http://schemas.microsoft.com/office/drawing/2014/main" id="{61E148CD-EBC7-4DB8-A82A-7A56DFE1C010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720850"/>
            <a:ext cx="396875" cy="133350"/>
            <a:chOff x="706" y="1850"/>
            <a:chExt cx="250" cy="84"/>
          </a:xfrm>
        </p:grpSpPr>
        <p:sp>
          <p:nvSpPr>
            <p:cNvPr id="15738" name="WordArt 378">
              <a:extLst>
                <a:ext uri="{FF2B5EF4-FFF2-40B4-BE49-F238E27FC236}">
                  <a16:creationId xmlns:a16="http://schemas.microsoft.com/office/drawing/2014/main" id="{D580534F-703A-4951-BB00-5AEFC64B192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  <p:sp>
          <p:nvSpPr>
            <p:cNvPr id="15739" name="WordArt 379">
              <a:extLst>
                <a:ext uri="{FF2B5EF4-FFF2-40B4-BE49-F238E27FC236}">
                  <a16:creationId xmlns:a16="http://schemas.microsoft.com/office/drawing/2014/main" id="{362531FB-EDCA-4BE9-A8E7-1CE4D62F6EE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</p:grpSp>
      <p:grpSp>
        <p:nvGrpSpPr>
          <p:cNvPr id="15740" name="Group 380">
            <a:extLst>
              <a:ext uri="{FF2B5EF4-FFF2-40B4-BE49-F238E27FC236}">
                <a16:creationId xmlns:a16="http://schemas.microsoft.com/office/drawing/2014/main" id="{D7FD674A-3F67-46BD-AAA3-88D3AB734490}"/>
              </a:ext>
            </a:extLst>
          </p:cNvPr>
          <p:cNvGrpSpPr>
            <a:grpSpLocks/>
          </p:cNvGrpSpPr>
          <p:nvPr/>
        </p:nvGrpSpPr>
        <p:grpSpPr bwMode="auto">
          <a:xfrm>
            <a:off x="4621213" y="8740775"/>
            <a:ext cx="396875" cy="133350"/>
            <a:chOff x="1024" y="1850"/>
            <a:chExt cx="250" cy="84"/>
          </a:xfrm>
        </p:grpSpPr>
        <p:sp>
          <p:nvSpPr>
            <p:cNvPr id="15741" name="WordArt 381">
              <a:extLst>
                <a:ext uri="{FF2B5EF4-FFF2-40B4-BE49-F238E27FC236}">
                  <a16:creationId xmlns:a16="http://schemas.microsoft.com/office/drawing/2014/main" id="{335B20EA-606F-4308-A587-44F5B3381F5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  <p:sp>
          <p:nvSpPr>
            <p:cNvPr id="15742" name="WordArt 382">
              <a:extLst>
                <a:ext uri="{FF2B5EF4-FFF2-40B4-BE49-F238E27FC236}">
                  <a16:creationId xmlns:a16="http://schemas.microsoft.com/office/drawing/2014/main" id="{16295348-B388-40ED-8202-A80ED27E130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</p:grpSp>
      <p:grpSp>
        <p:nvGrpSpPr>
          <p:cNvPr id="15743" name="Group 383">
            <a:extLst>
              <a:ext uri="{FF2B5EF4-FFF2-40B4-BE49-F238E27FC236}">
                <a16:creationId xmlns:a16="http://schemas.microsoft.com/office/drawing/2014/main" id="{F091B0AB-8BC7-496F-A050-BC663DE5B30A}"/>
              </a:ext>
            </a:extLst>
          </p:cNvPr>
          <p:cNvGrpSpPr>
            <a:grpSpLocks/>
          </p:cNvGrpSpPr>
          <p:nvPr/>
        </p:nvGrpSpPr>
        <p:grpSpPr bwMode="auto">
          <a:xfrm>
            <a:off x="1020763" y="7840663"/>
            <a:ext cx="530225" cy="133350"/>
            <a:chOff x="1613" y="2160"/>
            <a:chExt cx="334" cy="84"/>
          </a:xfrm>
        </p:grpSpPr>
        <p:sp>
          <p:nvSpPr>
            <p:cNvPr id="15744" name="WordArt 384">
              <a:extLst>
                <a:ext uri="{FF2B5EF4-FFF2-40B4-BE49-F238E27FC236}">
                  <a16:creationId xmlns:a16="http://schemas.microsoft.com/office/drawing/2014/main" id="{868D0A5A-70A1-4E0D-9708-529DD2C4644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16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  <p:sp>
          <p:nvSpPr>
            <p:cNvPr id="15745" name="WordArt 385">
              <a:extLst>
                <a:ext uri="{FF2B5EF4-FFF2-40B4-BE49-F238E27FC236}">
                  <a16:creationId xmlns:a16="http://schemas.microsoft.com/office/drawing/2014/main" id="{EE46EF14-70C3-4E49-A8BE-F02231DA17E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16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</p:grpSp>
      <p:grpSp>
        <p:nvGrpSpPr>
          <p:cNvPr id="15746" name="Group 386">
            <a:extLst>
              <a:ext uri="{FF2B5EF4-FFF2-40B4-BE49-F238E27FC236}">
                <a16:creationId xmlns:a16="http://schemas.microsoft.com/office/drawing/2014/main" id="{83D6BA22-986C-49F2-8449-7980AA123564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7300913"/>
            <a:ext cx="396875" cy="133350"/>
            <a:chOff x="706" y="2160"/>
            <a:chExt cx="250" cy="84"/>
          </a:xfrm>
        </p:grpSpPr>
        <p:sp>
          <p:nvSpPr>
            <p:cNvPr id="15747" name="WordArt 387">
              <a:extLst>
                <a:ext uri="{FF2B5EF4-FFF2-40B4-BE49-F238E27FC236}">
                  <a16:creationId xmlns:a16="http://schemas.microsoft.com/office/drawing/2014/main" id="{4FA330A1-196D-4F10-B0CC-60FFBC4AB72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  <p:sp>
          <p:nvSpPr>
            <p:cNvPr id="15748" name="WordArt 388">
              <a:extLst>
                <a:ext uri="{FF2B5EF4-FFF2-40B4-BE49-F238E27FC236}">
                  <a16:creationId xmlns:a16="http://schemas.microsoft.com/office/drawing/2014/main" id="{B3CC7B03-EF7E-4473-A5A7-E4203EF8478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</p:grpSp>
      <p:grpSp>
        <p:nvGrpSpPr>
          <p:cNvPr id="15749" name="Group 389">
            <a:extLst>
              <a:ext uri="{FF2B5EF4-FFF2-40B4-BE49-F238E27FC236}">
                <a16:creationId xmlns:a16="http://schemas.microsoft.com/office/drawing/2014/main" id="{7CD0EDBD-5774-459E-8C69-D261BDC0F2C7}"/>
              </a:ext>
            </a:extLst>
          </p:cNvPr>
          <p:cNvGrpSpPr>
            <a:grpSpLocks/>
          </p:cNvGrpSpPr>
          <p:nvPr/>
        </p:nvGrpSpPr>
        <p:grpSpPr bwMode="auto">
          <a:xfrm>
            <a:off x="4764088" y="9280525"/>
            <a:ext cx="396875" cy="133350"/>
            <a:chOff x="1024" y="2160"/>
            <a:chExt cx="250" cy="84"/>
          </a:xfrm>
        </p:grpSpPr>
        <p:sp>
          <p:nvSpPr>
            <p:cNvPr id="15750" name="WordArt 390">
              <a:extLst>
                <a:ext uri="{FF2B5EF4-FFF2-40B4-BE49-F238E27FC236}">
                  <a16:creationId xmlns:a16="http://schemas.microsoft.com/office/drawing/2014/main" id="{37592144-3821-4F95-8B41-30EA10B352F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  <p:sp>
          <p:nvSpPr>
            <p:cNvPr id="15751" name="WordArt 391">
              <a:extLst>
                <a:ext uri="{FF2B5EF4-FFF2-40B4-BE49-F238E27FC236}">
                  <a16:creationId xmlns:a16="http://schemas.microsoft.com/office/drawing/2014/main" id="{238FAF3F-1041-43C6-925E-63DCADA9506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</p:grpSp>
      <p:grpSp>
        <p:nvGrpSpPr>
          <p:cNvPr id="15752" name="Group 392">
            <a:extLst>
              <a:ext uri="{FF2B5EF4-FFF2-40B4-BE49-F238E27FC236}">
                <a16:creationId xmlns:a16="http://schemas.microsoft.com/office/drawing/2014/main" id="{C97768BA-07FB-4B91-B63A-4BDDF2D4DACC}"/>
              </a:ext>
            </a:extLst>
          </p:cNvPr>
          <p:cNvGrpSpPr>
            <a:grpSpLocks/>
          </p:cNvGrpSpPr>
          <p:nvPr/>
        </p:nvGrpSpPr>
        <p:grpSpPr bwMode="auto">
          <a:xfrm>
            <a:off x="6061075" y="8607425"/>
            <a:ext cx="530225" cy="133350"/>
            <a:chOff x="1613" y="2417"/>
            <a:chExt cx="334" cy="84"/>
          </a:xfrm>
        </p:grpSpPr>
        <p:sp>
          <p:nvSpPr>
            <p:cNvPr id="15753" name="WordArt 393">
              <a:extLst>
                <a:ext uri="{FF2B5EF4-FFF2-40B4-BE49-F238E27FC236}">
                  <a16:creationId xmlns:a16="http://schemas.microsoft.com/office/drawing/2014/main" id="{1A744AA7-FEF2-4777-9A0E-C5474D6A56F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41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  <p:sp>
          <p:nvSpPr>
            <p:cNvPr id="15754" name="WordArt 394">
              <a:extLst>
                <a:ext uri="{FF2B5EF4-FFF2-40B4-BE49-F238E27FC236}">
                  <a16:creationId xmlns:a16="http://schemas.microsoft.com/office/drawing/2014/main" id="{519BAF2C-2515-4CE8-8566-96A95CF7536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41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</p:grpSp>
      <p:grpSp>
        <p:nvGrpSpPr>
          <p:cNvPr id="15755" name="Group 395">
            <a:extLst>
              <a:ext uri="{FF2B5EF4-FFF2-40B4-BE49-F238E27FC236}">
                <a16:creationId xmlns:a16="http://schemas.microsoft.com/office/drawing/2014/main" id="{03F9F6E8-FD46-438D-A209-743F5F9CF68A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461500"/>
            <a:ext cx="396875" cy="133350"/>
            <a:chOff x="706" y="2417"/>
            <a:chExt cx="250" cy="84"/>
          </a:xfrm>
        </p:grpSpPr>
        <p:sp>
          <p:nvSpPr>
            <p:cNvPr id="15756" name="WordArt 396">
              <a:extLst>
                <a:ext uri="{FF2B5EF4-FFF2-40B4-BE49-F238E27FC236}">
                  <a16:creationId xmlns:a16="http://schemas.microsoft.com/office/drawing/2014/main" id="{6B33C305-26D8-4040-8B13-A348F77704B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  <p:sp>
          <p:nvSpPr>
            <p:cNvPr id="15757" name="WordArt 397">
              <a:extLst>
                <a:ext uri="{FF2B5EF4-FFF2-40B4-BE49-F238E27FC236}">
                  <a16:creationId xmlns:a16="http://schemas.microsoft.com/office/drawing/2014/main" id="{C0FAAAB1-202F-4F9E-AE5C-90D48DBA042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</p:grpSp>
      <p:grpSp>
        <p:nvGrpSpPr>
          <p:cNvPr id="15758" name="Group 398">
            <a:extLst>
              <a:ext uri="{FF2B5EF4-FFF2-40B4-BE49-F238E27FC236}">
                <a16:creationId xmlns:a16="http://schemas.microsoft.com/office/drawing/2014/main" id="{9C9E49FE-EF08-40B6-A7DF-5DE667919C16}"/>
              </a:ext>
            </a:extLst>
          </p:cNvPr>
          <p:cNvGrpSpPr>
            <a:grpSpLocks/>
          </p:cNvGrpSpPr>
          <p:nvPr/>
        </p:nvGrpSpPr>
        <p:grpSpPr bwMode="auto">
          <a:xfrm>
            <a:off x="5483225" y="8561388"/>
            <a:ext cx="396875" cy="133350"/>
            <a:chOff x="1024" y="2417"/>
            <a:chExt cx="250" cy="84"/>
          </a:xfrm>
        </p:grpSpPr>
        <p:sp>
          <p:nvSpPr>
            <p:cNvPr id="15759" name="WordArt 399">
              <a:extLst>
                <a:ext uri="{FF2B5EF4-FFF2-40B4-BE49-F238E27FC236}">
                  <a16:creationId xmlns:a16="http://schemas.microsoft.com/office/drawing/2014/main" id="{497D6422-6EC8-4E58-89EB-F68D8029E4B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  <p:sp>
          <p:nvSpPr>
            <p:cNvPr id="15760" name="WordArt 400">
              <a:extLst>
                <a:ext uri="{FF2B5EF4-FFF2-40B4-BE49-F238E27FC236}">
                  <a16:creationId xmlns:a16="http://schemas.microsoft.com/office/drawing/2014/main" id="{D3B0072F-E23B-4FAA-AE49-B8308E7D3B0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</p:grpSp>
      <p:grpSp>
        <p:nvGrpSpPr>
          <p:cNvPr id="15761" name="Group 401">
            <a:extLst>
              <a:ext uri="{FF2B5EF4-FFF2-40B4-BE49-F238E27FC236}">
                <a16:creationId xmlns:a16="http://schemas.microsoft.com/office/drawing/2014/main" id="{0737D951-189B-4FF0-9F20-F5DE92C21E52}"/>
              </a:ext>
            </a:extLst>
          </p:cNvPr>
          <p:cNvGrpSpPr>
            <a:grpSpLocks/>
          </p:cNvGrpSpPr>
          <p:nvPr/>
        </p:nvGrpSpPr>
        <p:grpSpPr bwMode="auto">
          <a:xfrm>
            <a:off x="7140575" y="7480300"/>
            <a:ext cx="530225" cy="133350"/>
            <a:chOff x="1606" y="2727"/>
            <a:chExt cx="334" cy="84"/>
          </a:xfrm>
        </p:grpSpPr>
        <p:sp>
          <p:nvSpPr>
            <p:cNvPr id="15762" name="WordArt 402">
              <a:extLst>
                <a:ext uri="{FF2B5EF4-FFF2-40B4-BE49-F238E27FC236}">
                  <a16:creationId xmlns:a16="http://schemas.microsoft.com/office/drawing/2014/main" id="{89DF7A44-031E-47A3-839A-CA91E4EF9C1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272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  <p:sp>
          <p:nvSpPr>
            <p:cNvPr id="15763" name="WordArt 403">
              <a:extLst>
                <a:ext uri="{FF2B5EF4-FFF2-40B4-BE49-F238E27FC236}">
                  <a16:creationId xmlns:a16="http://schemas.microsoft.com/office/drawing/2014/main" id="{2B87D16E-342D-4BC6-8808-B6A5DE6D954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272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</p:grpSp>
      <p:grpSp>
        <p:nvGrpSpPr>
          <p:cNvPr id="15764" name="Group 404">
            <a:extLst>
              <a:ext uri="{FF2B5EF4-FFF2-40B4-BE49-F238E27FC236}">
                <a16:creationId xmlns:a16="http://schemas.microsoft.com/office/drawing/2014/main" id="{D4EE47E8-FDF4-4017-88D1-61D7307A248B}"/>
              </a:ext>
            </a:extLst>
          </p:cNvPr>
          <p:cNvGrpSpPr>
            <a:grpSpLocks/>
          </p:cNvGrpSpPr>
          <p:nvPr/>
        </p:nvGrpSpPr>
        <p:grpSpPr bwMode="auto">
          <a:xfrm>
            <a:off x="2603500" y="10180638"/>
            <a:ext cx="396875" cy="133350"/>
            <a:chOff x="699" y="2727"/>
            <a:chExt cx="250" cy="84"/>
          </a:xfrm>
        </p:grpSpPr>
        <p:sp>
          <p:nvSpPr>
            <p:cNvPr id="15765" name="WordArt 405">
              <a:extLst>
                <a:ext uri="{FF2B5EF4-FFF2-40B4-BE49-F238E27FC236}">
                  <a16:creationId xmlns:a16="http://schemas.microsoft.com/office/drawing/2014/main" id="{08DE273E-9324-4A67-89A5-07447B9BC2F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  <p:sp>
          <p:nvSpPr>
            <p:cNvPr id="15766" name="WordArt 406">
              <a:extLst>
                <a:ext uri="{FF2B5EF4-FFF2-40B4-BE49-F238E27FC236}">
                  <a16:creationId xmlns:a16="http://schemas.microsoft.com/office/drawing/2014/main" id="{5805972D-A630-4FF8-9C73-FE72403C0BA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</p:grpSp>
      <p:grpSp>
        <p:nvGrpSpPr>
          <p:cNvPr id="15767" name="Group 407">
            <a:extLst>
              <a:ext uri="{FF2B5EF4-FFF2-40B4-BE49-F238E27FC236}">
                <a16:creationId xmlns:a16="http://schemas.microsoft.com/office/drawing/2014/main" id="{65FA1166-1B5D-4E83-AA75-E7E5CE00859D}"/>
              </a:ext>
            </a:extLst>
          </p:cNvPr>
          <p:cNvGrpSpPr>
            <a:grpSpLocks/>
          </p:cNvGrpSpPr>
          <p:nvPr/>
        </p:nvGrpSpPr>
        <p:grpSpPr bwMode="auto">
          <a:xfrm>
            <a:off x="5880100" y="9328150"/>
            <a:ext cx="396875" cy="133350"/>
            <a:chOff x="1017" y="2727"/>
            <a:chExt cx="250" cy="84"/>
          </a:xfrm>
        </p:grpSpPr>
        <p:sp>
          <p:nvSpPr>
            <p:cNvPr id="15768" name="WordArt 408">
              <a:extLst>
                <a:ext uri="{FF2B5EF4-FFF2-40B4-BE49-F238E27FC236}">
                  <a16:creationId xmlns:a16="http://schemas.microsoft.com/office/drawing/2014/main" id="{E83C30B2-2171-485E-BA4C-375F3515497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  <p:sp>
          <p:nvSpPr>
            <p:cNvPr id="15769" name="WordArt 409">
              <a:extLst>
                <a:ext uri="{FF2B5EF4-FFF2-40B4-BE49-F238E27FC236}">
                  <a16:creationId xmlns:a16="http://schemas.microsoft.com/office/drawing/2014/main" id="{5070AD67-0799-4F77-8067-C7772DB8C86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</p:grpSp>
      <p:grpSp>
        <p:nvGrpSpPr>
          <p:cNvPr id="15770" name="Group 410">
            <a:extLst>
              <a:ext uri="{FF2B5EF4-FFF2-40B4-BE49-F238E27FC236}">
                <a16:creationId xmlns:a16="http://schemas.microsoft.com/office/drawing/2014/main" id="{181F0157-B121-4B6F-963E-9A7DD6A7B7D9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8921750"/>
            <a:ext cx="396875" cy="133350"/>
            <a:chOff x="699" y="2984"/>
            <a:chExt cx="250" cy="84"/>
          </a:xfrm>
        </p:grpSpPr>
        <p:sp>
          <p:nvSpPr>
            <p:cNvPr id="15771" name="WordArt 411">
              <a:extLst>
                <a:ext uri="{FF2B5EF4-FFF2-40B4-BE49-F238E27FC236}">
                  <a16:creationId xmlns:a16="http://schemas.microsoft.com/office/drawing/2014/main" id="{93FA0A0E-8723-4EAD-9069-CCA1E2948BB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  <p:sp>
          <p:nvSpPr>
            <p:cNvPr id="15772" name="WordArt 412">
              <a:extLst>
                <a:ext uri="{FF2B5EF4-FFF2-40B4-BE49-F238E27FC236}">
                  <a16:creationId xmlns:a16="http://schemas.microsoft.com/office/drawing/2014/main" id="{404B9F85-5AB9-4D9A-9418-21BE4FBBEFA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</p:grpSp>
      <p:grpSp>
        <p:nvGrpSpPr>
          <p:cNvPr id="15773" name="Group 413">
            <a:extLst>
              <a:ext uri="{FF2B5EF4-FFF2-40B4-BE49-F238E27FC236}">
                <a16:creationId xmlns:a16="http://schemas.microsoft.com/office/drawing/2014/main" id="{6E5CE9F9-2E56-44F4-8B4D-F47520DF663C}"/>
              </a:ext>
            </a:extLst>
          </p:cNvPr>
          <p:cNvGrpSpPr>
            <a:grpSpLocks/>
          </p:cNvGrpSpPr>
          <p:nvPr/>
        </p:nvGrpSpPr>
        <p:grpSpPr bwMode="auto">
          <a:xfrm>
            <a:off x="1739900" y="9147175"/>
            <a:ext cx="396875" cy="133350"/>
            <a:chOff x="699" y="3294"/>
            <a:chExt cx="250" cy="84"/>
          </a:xfrm>
        </p:grpSpPr>
        <p:sp>
          <p:nvSpPr>
            <p:cNvPr id="15774" name="WordArt 414">
              <a:extLst>
                <a:ext uri="{FF2B5EF4-FFF2-40B4-BE49-F238E27FC236}">
                  <a16:creationId xmlns:a16="http://schemas.microsoft.com/office/drawing/2014/main" id="{9F1A2BA7-3DA0-497A-9893-E48C5D5E7B1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5775" name="WordArt 415">
              <a:extLst>
                <a:ext uri="{FF2B5EF4-FFF2-40B4-BE49-F238E27FC236}">
                  <a16:creationId xmlns:a16="http://schemas.microsoft.com/office/drawing/2014/main" id="{B996B9B7-3973-4D69-9101-22CF8927D21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5776" name="Group 416">
            <a:extLst>
              <a:ext uri="{FF2B5EF4-FFF2-40B4-BE49-F238E27FC236}">
                <a16:creationId xmlns:a16="http://schemas.microsoft.com/office/drawing/2014/main" id="{57290F46-FA4B-48FD-9F4E-01CBF31C6D72}"/>
              </a:ext>
            </a:extLst>
          </p:cNvPr>
          <p:cNvGrpSpPr>
            <a:grpSpLocks/>
          </p:cNvGrpSpPr>
          <p:nvPr/>
        </p:nvGrpSpPr>
        <p:grpSpPr bwMode="auto">
          <a:xfrm>
            <a:off x="4079875" y="2846388"/>
            <a:ext cx="396875" cy="133350"/>
            <a:chOff x="1017" y="3294"/>
            <a:chExt cx="250" cy="84"/>
          </a:xfrm>
        </p:grpSpPr>
        <p:sp>
          <p:nvSpPr>
            <p:cNvPr id="15777" name="WordArt 417">
              <a:extLst>
                <a:ext uri="{FF2B5EF4-FFF2-40B4-BE49-F238E27FC236}">
                  <a16:creationId xmlns:a16="http://schemas.microsoft.com/office/drawing/2014/main" id="{6FB88C2F-CB78-40F1-B5CE-CA184FC2EC6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  <p:sp>
          <p:nvSpPr>
            <p:cNvPr id="15778" name="WordArt 418">
              <a:extLst>
                <a:ext uri="{FF2B5EF4-FFF2-40B4-BE49-F238E27FC236}">
                  <a16:creationId xmlns:a16="http://schemas.microsoft.com/office/drawing/2014/main" id="{6FE3163D-9021-42C5-A417-55B472482AE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</p:grpSp>
      <p:grpSp>
        <p:nvGrpSpPr>
          <p:cNvPr id="15779" name="Group 419">
            <a:extLst>
              <a:ext uri="{FF2B5EF4-FFF2-40B4-BE49-F238E27FC236}">
                <a16:creationId xmlns:a16="http://schemas.microsoft.com/office/drawing/2014/main" id="{DC41996C-2DA0-49AD-8E8B-F21B90D75DF9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3340100"/>
            <a:ext cx="396875" cy="133350"/>
            <a:chOff x="329" y="1140"/>
            <a:chExt cx="250" cy="84"/>
          </a:xfrm>
        </p:grpSpPr>
        <p:sp>
          <p:nvSpPr>
            <p:cNvPr id="15780" name="WordArt 420">
              <a:extLst>
                <a:ext uri="{FF2B5EF4-FFF2-40B4-BE49-F238E27FC236}">
                  <a16:creationId xmlns:a16="http://schemas.microsoft.com/office/drawing/2014/main" id="{8602CD25-B8C9-4CB4-B8C1-A63251D4CAD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  <p:sp>
          <p:nvSpPr>
            <p:cNvPr id="15781" name="WordArt 421">
              <a:extLst>
                <a:ext uri="{FF2B5EF4-FFF2-40B4-BE49-F238E27FC236}">
                  <a16:creationId xmlns:a16="http://schemas.microsoft.com/office/drawing/2014/main" id="{5BAFC358-9D04-4B32-B05D-EE7D41C65F7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</p:grpSp>
      <p:grpSp>
        <p:nvGrpSpPr>
          <p:cNvPr id="15782" name="Group 422">
            <a:extLst>
              <a:ext uri="{FF2B5EF4-FFF2-40B4-BE49-F238E27FC236}">
                <a16:creationId xmlns:a16="http://schemas.microsoft.com/office/drawing/2014/main" id="{F75CE36A-BEC2-46EA-B414-C5BE140672AD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1261725"/>
            <a:ext cx="396875" cy="133350"/>
            <a:chOff x="329" y="1397"/>
            <a:chExt cx="250" cy="84"/>
          </a:xfrm>
        </p:grpSpPr>
        <p:sp>
          <p:nvSpPr>
            <p:cNvPr id="15783" name="WordArt 423">
              <a:extLst>
                <a:ext uri="{FF2B5EF4-FFF2-40B4-BE49-F238E27FC236}">
                  <a16:creationId xmlns:a16="http://schemas.microsoft.com/office/drawing/2014/main" id="{9371B438-3C34-47E1-8BBE-8FA5DABF49E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  <p:sp>
          <p:nvSpPr>
            <p:cNvPr id="15784" name="WordArt 424">
              <a:extLst>
                <a:ext uri="{FF2B5EF4-FFF2-40B4-BE49-F238E27FC236}">
                  <a16:creationId xmlns:a16="http://schemas.microsoft.com/office/drawing/2014/main" id="{9FEB4EF1-E707-4FD4-99A1-03DF6EF2C09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</p:grpSp>
      <p:grpSp>
        <p:nvGrpSpPr>
          <p:cNvPr id="15785" name="Group 425">
            <a:extLst>
              <a:ext uri="{FF2B5EF4-FFF2-40B4-BE49-F238E27FC236}">
                <a16:creationId xmlns:a16="http://schemas.microsoft.com/office/drawing/2014/main" id="{9E31E3FB-6ACB-415A-BD61-2750EF5C70A3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640888"/>
            <a:ext cx="396875" cy="133350"/>
            <a:chOff x="336" y="1593"/>
            <a:chExt cx="250" cy="84"/>
          </a:xfrm>
        </p:grpSpPr>
        <p:sp>
          <p:nvSpPr>
            <p:cNvPr id="15786" name="WordArt 426">
              <a:extLst>
                <a:ext uri="{FF2B5EF4-FFF2-40B4-BE49-F238E27FC236}">
                  <a16:creationId xmlns:a16="http://schemas.microsoft.com/office/drawing/2014/main" id="{F30A5483-D75A-4E4E-9A15-4E434263778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59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  <p:sp>
          <p:nvSpPr>
            <p:cNvPr id="15787" name="WordArt 427">
              <a:extLst>
                <a:ext uri="{FF2B5EF4-FFF2-40B4-BE49-F238E27FC236}">
                  <a16:creationId xmlns:a16="http://schemas.microsoft.com/office/drawing/2014/main" id="{A7CA050A-2C8B-4621-86F5-79EC240788F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59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</p:grpSp>
      <p:grpSp>
        <p:nvGrpSpPr>
          <p:cNvPr id="15788" name="Group 428">
            <a:extLst>
              <a:ext uri="{FF2B5EF4-FFF2-40B4-BE49-F238E27FC236}">
                <a16:creationId xmlns:a16="http://schemas.microsoft.com/office/drawing/2014/main" id="{15D127B3-3E43-4FA5-A310-39015279B957}"/>
              </a:ext>
            </a:extLst>
          </p:cNvPr>
          <p:cNvGrpSpPr>
            <a:grpSpLocks/>
          </p:cNvGrpSpPr>
          <p:nvPr/>
        </p:nvGrpSpPr>
        <p:grpSpPr bwMode="auto">
          <a:xfrm>
            <a:off x="1882775" y="10361613"/>
            <a:ext cx="396875" cy="133350"/>
            <a:chOff x="336" y="1850"/>
            <a:chExt cx="250" cy="84"/>
          </a:xfrm>
        </p:grpSpPr>
        <p:sp>
          <p:nvSpPr>
            <p:cNvPr id="15789" name="WordArt 429">
              <a:extLst>
                <a:ext uri="{FF2B5EF4-FFF2-40B4-BE49-F238E27FC236}">
                  <a16:creationId xmlns:a16="http://schemas.microsoft.com/office/drawing/2014/main" id="{CFE417B5-04D8-4952-90FA-F37CA853F55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  <p:sp>
          <p:nvSpPr>
            <p:cNvPr id="15790" name="WordArt 430">
              <a:extLst>
                <a:ext uri="{FF2B5EF4-FFF2-40B4-BE49-F238E27FC236}">
                  <a16:creationId xmlns:a16="http://schemas.microsoft.com/office/drawing/2014/main" id="{162403B9-976D-45C4-8C93-E4EC928922E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</p:grpSp>
      <p:grpSp>
        <p:nvGrpSpPr>
          <p:cNvPr id="15791" name="Group 431">
            <a:extLst>
              <a:ext uri="{FF2B5EF4-FFF2-40B4-BE49-F238E27FC236}">
                <a16:creationId xmlns:a16="http://schemas.microsoft.com/office/drawing/2014/main" id="{0CAE4016-A5F7-4DEE-A7D1-2C384E404023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10001250"/>
            <a:ext cx="396875" cy="133350"/>
            <a:chOff x="336" y="2160"/>
            <a:chExt cx="250" cy="84"/>
          </a:xfrm>
        </p:grpSpPr>
        <p:sp>
          <p:nvSpPr>
            <p:cNvPr id="15792" name="WordArt 432">
              <a:extLst>
                <a:ext uri="{FF2B5EF4-FFF2-40B4-BE49-F238E27FC236}">
                  <a16:creationId xmlns:a16="http://schemas.microsoft.com/office/drawing/2014/main" id="{DCCB86BC-2F12-43F5-97CD-A4CE8148C9C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  <p:sp>
          <p:nvSpPr>
            <p:cNvPr id="15793" name="WordArt 433">
              <a:extLst>
                <a:ext uri="{FF2B5EF4-FFF2-40B4-BE49-F238E27FC236}">
                  <a16:creationId xmlns:a16="http://schemas.microsoft.com/office/drawing/2014/main" id="{85913354-CC6F-4DA8-BCD5-77EDD7BF744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</p:grpSp>
      <p:grpSp>
        <p:nvGrpSpPr>
          <p:cNvPr id="15794" name="Group 434">
            <a:extLst>
              <a:ext uri="{FF2B5EF4-FFF2-40B4-BE49-F238E27FC236}">
                <a16:creationId xmlns:a16="http://schemas.microsoft.com/office/drawing/2014/main" id="{D5C6A424-E403-4C08-B1F6-3C9A3E80A431}"/>
              </a:ext>
            </a:extLst>
          </p:cNvPr>
          <p:cNvGrpSpPr>
            <a:grpSpLocks/>
          </p:cNvGrpSpPr>
          <p:nvPr/>
        </p:nvGrpSpPr>
        <p:grpSpPr bwMode="auto">
          <a:xfrm>
            <a:off x="5303838" y="9507538"/>
            <a:ext cx="396875" cy="133350"/>
            <a:chOff x="336" y="2417"/>
            <a:chExt cx="250" cy="84"/>
          </a:xfrm>
        </p:grpSpPr>
        <p:sp>
          <p:nvSpPr>
            <p:cNvPr id="15795" name="WordArt 435">
              <a:extLst>
                <a:ext uri="{FF2B5EF4-FFF2-40B4-BE49-F238E27FC236}">
                  <a16:creationId xmlns:a16="http://schemas.microsoft.com/office/drawing/2014/main" id="{039338C7-9016-49F7-AD5A-D2046ABDBE2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  <p:sp>
          <p:nvSpPr>
            <p:cNvPr id="15796" name="WordArt 436">
              <a:extLst>
                <a:ext uri="{FF2B5EF4-FFF2-40B4-BE49-F238E27FC236}">
                  <a16:creationId xmlns:a16="http://schemas.microsoft.com/office/drawing/2014/main" id="{7383815E-2AD6-433A-9579-4DA3B0E85D3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</p:grpSp>
      <p:grpSp>
        <p:nvGrpSpPr>
          <p:cNvPr id="15797" name="Group 437">
            <a:extLst>
              <a:ext uri="{FF2B5EF4-FFF2-40B4-BE49-F238E27FC236}">
                <a16:creationId xmlns:a16="http://schemas.microsoft.com/office/drawing/2014/main" id="{2EBF45AF-83F1-43E9-BC73-945C32CBA939}"/>
              </a:ext>
            </a:extLst>
          </p:cNvPr>
          <p:cNvGrpSpPr>
            <a:grpSpLocks/>
          </p:cNvGrpSpPr>
          <p:nvPr/>
        </p:nvGrpSpPr>
        <p:grpSpPr bwMode="auto">
          <a:xfrm>
            <a:off x="4583113" y="6040438"/>
            <a:ext cx="396875" cy="133350"/>
            <a:chOff x="329" y="2727"/>
            <a:chExt cx="250" cy="84"/>
          </a:xfrm>
        </p:grpSpPr>
        <p:sp>
          <p:nvSpPr>
            <p:cNvPr id="15798" name="WordArt 438">
              <a:extLst>
                <a:ext uri="{FF2B5EF4-FFF2-40B4-BE49-F238E27FC236}">
                  <a16:creationId xmlns:a16="http://schemas.microsoft.com/office/drawing/2014/main" id="{158C4C74-75CD-4C23-9F19-8520DB039E8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  <p:sp>
          <p:nvSpPr>
            <p:cNvPr id="15799" name="WordArt 439">
              <a:extLst>
                <a:ext uri="{FF2B5EF4-FFF2-40B4-BE49-F238E27FC236}">
                  <a16:creationId xmlns:a16="http://schemas.microsoft.com/office/drawing/2014/main" id="{EA73210D-BF9F-4786-B89D-5828675C4E9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</p:grpSp>
      <p:grpSp>
        <p:nvGrpSpPr>
          <p:cNvPr id="15800" name="Group 440">
            <a:extLst>
              <a:ext uri="{FF2B5EF4-FFF2-40B4-BE49-F238E27FC236}">
                <a16:creationId xmlns:a16="http://schemas.microsoft.com/office/drawing/2014/main" id="{F875AD88-3A6B-4C60-B8BE-55148DAA7DBF}"/>
              </a:ext>
            </a:extLst>
          </p:cNvPr>
          <p:cNvGrpSpPr>
            <a:grpSpLocks/>
          </p:cNvGrpSpPr>
          <p:nvPr/>
        </p:nvGrpSpPr>
        <p:grpSpPr bwMode="auto">
          <a:xfrm>
            <a:off x="1560513" y="9640888"/>
            <a:ext cx="396875" cy="133350"/>
            <a:chOff x="329" y="2984"/>
            <a:chExt cx="250" cy="84"/>
          </a:xfrm>
        </p:grpSpPr>
        <p:sp>
          <p:nvSpPr>
            <p:cNvPr id="15801" name="WordArt 441">
              <a:extLst>
                <a:ext uri="{FF2B5EF4-FFF2-40B4-BE49-F238E27FC236}">
                  <a16:creationId xmlns:a16="http://schemas.microsoft.com/office/drawing/2014/main" id="{26E5D8AD-93E7-4DBB-BB06-783F3DF6765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  <p:sp>
          <p:nvSpPr>
            <p:cNvPr id="15802" name="WordArt 442">
              <a:extLst>
                <a:ext uri="{FF2B5EF4-FFF2-40B4-BE49-F238E27FC236}">
                  <a16:creationId xmlns:a16="http://schemas.microsoft.com/office/drawing/2014/main" id="{DE4477FF-85D3-4868-AD1A-0EFF82E844A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</p:grpSp>
      <p:grpSp>
        <p:nvGrpSpPr>
          <p:cNvPr id="15803" name="Group 443">
            <a:extLst>
              <a:ext uri="{FF2B5EF4-FFF2-40B4-BE49-F238E27FC236}">
                <a16:creationId xmlns:a16="http://schemas.microsoft.com/office/drawing/2014/main" id="{3E8285F7-46D1-4578-AC0F-195694BFE8BF}"/>
              </a:ext>
            </a:extLst>
          </p:cNvPr>
          <p:cNvGrpSpPr>
            <a:grpSpLocks/>
          </p:cNvGrpSpPr>
          <p:nvPr/>
        </p:nvGrpSpPr>
        <p:grpSpPr bwMode="auto">
          <a:xfrm>
            <a:off x="5700713" y="8021638"/>
            <a:ext cx="396875" cy="133350"/>
            <a:chOff x="329" y="3294"/>
            <a:chExt cx="250" cy="84"/>
          </a:xfrm>
        </p:grpSpPr>
        <p:sp>
          <p:nvSpPr>
            <p:cNvPr id="15804" name="WordArt 444">
              <a:extLst>
                <a:ext uri="{FF2B5EF4-FFF2-40B4-BE49-F238E27FC236}">
                  <a16:creationId xmlns:a16="http://schemas.microsoft.com/office/drawing/2014/main" id="{088776C5-2197-4670-858D-AD91B145F74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  <p:sp>
          <p:nvSpPr>
            <p:cNvPr id="15805" name="WordArt 445">
              <a:extLst>
                <a:ext uri="{FF2B5EF4-FFF2-40B4-BE49-F238E27FC236}">
                  <a16:creationId xmlns:a16="http://schemas.microsoft.com/office/drawing/2014/main" id="{0E3D40AE-2E59-460D-BFD2-ADC5434525F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</p:grpSp>
      <p:grpSp>
        <p:nvGrpSpPr>
          <p:cNvPr id="15806" name="Group 446">
            <a:extLst>
              <a:ext uri="{FF2B5EF4-FFF2-40B4-BE49-F238E27FC236}">
                <a16:creationId xmlns:a16="http://schemas.microsoft.com/office/drawing/2014/main" id="{97ACBC51-BC5A-42EB-AB2F-0B320F0F154F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8021638"/>
            <a:ext cx="396875" cy="133350"/>
            <a:chOff x="329" y="3551"/>
            <a:chExt cx="250" cy="84"/>
          </a:xfrm>
        </p:grpSpPr>
        <p:sp>
          <p:nvSpPr>
            <p:cNvPr id="15807" name="WordArt 447">
              <a:extLst>
                <a:ext uri="{FF2B5EF4-FFF2-40B4-BE49-F238E27FC236}">
                  <a16:creationId xmlns:a16="http://schemas.microsoft.com/office/drawing/2014/main" id="{99B9A8FD-B49B-4942-A694-C14A3A0BAA6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551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  <p:sp>
          <p:nvSpPr>
            <p:cNvPr id="15808" name="WordArt 448">
              <a:extLst>
                <a:ext uri="{FF2B5EF4-FFF2-40B4-BE49-F238E27FC236}">
                  <a16:creationId xmlns:a16="http://schemas.microsoft.com/office/drawing/2014/main" id="{B89B41C1-74C7-4266-B7EA-11732FE8747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552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</p:grpSp>
      <p:grpSp>
        <p:nvGrpSpPr>
          <p:cNvPr id="15809" name="Group 449">
            <a:extLst>
              <a:ext uri="{FF2B5EF4-FFF2-40B4-BE49-F238E27FC236}">
                <a16:creationId xmlns:a16="http://schemas.microsoft.com/office/drawing/2014/main" id="{2E78B530-F411-4C34-8B3D-0324225B194A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5861050"/>
            <a:ext cx="395288" cy="131763"/>
            <a:chOff x="1470" y="1763"/>
            <a:chExt cx="249" cy="83"/>
          </a:xfrm>
        </p:grpSpPr>
        <p:sp>
          <p:nvSpPr>
            <p:cNvPr id="15810" name="WordArt 450">
              <a:extLst>
                <a:ext uri="{FF2B5EF4-FFF2-40B4-BE49-F238E27FC236}">
                  <a16:creationId xmlns:a16="http://schemas.microsoft.com/office/drawing/2014/main" id="{FFE8E918-E4A5-44BD-A0E3-90524BA65CB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  <p:sp>
          <p:nvSpPr>
            <p:cNvPr id="15811" name="WordArt 451">
              <a:extLst>
                <a:ext uri="{FF2B5EF4-FFF2-40B4-BE49-F238E27FC236}">
                  <a16:creationId xmlns:a16="http://schemas.microsoft.com/office/drawing/2014/main" id="{6B986052-0EBA-4835-9096-8F0300BE08F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</p:grpSp>
      <p:grpSp>
        <p:nvGrpSpPr>
          <p:cNvPr id="15812" name="Group 452">
            <a:extLst>
              <a:ext uri="{FF2B5EF4-FFF2-40B4-BE49-F238E27FC236}">
                <a16:creationId xmlns:a16="http://schemas.microsoft.com/office/drawing/2014/main" id="{57035933-E009-4D51-A43D-635ADDE6E755}"/>
              </a:ext>
            </a:extLst>
          </p:cNvPr>
          <p:cNvGrpSpPr>
            <a:grpSpLocks/>
          </p:cNvGrpSpPr>
          <p:nvPr/>
        </p:nvGrpSpPr>
        <p:grpSpPr bwMode="auto">
          <a:xfrm>
            <a:off x="1200150" y="10541000"/>
            <a:ext cx="396875" cy="133350"/>
            <a:chOff x="1017" y="573"/>
            <a:chExt cx="250" cy="84"/>
          </a:xfrm>
        </p:grpSpPr>
        <p:sp>
          <p:nvSpPr>
            <p:cNvPr id="15813" name="WordArt 453">
              <a:extLst>
                <a:ext uri="{FF2B5EF4-FFF2-40B4-BE49-F238E27FC236}">
                  <a16:creationId xmlns:a16="http://schemas.microsoft.com/office/drawing/2014/main" id="{8EC63201-AF5E-490C-8181-AE918E1B147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15814" name="WordArt 454">
              <a:extLst>
                <a:ext uri="{FF2B5EF4-FFF2-40B4-BE49-F238E27FC236}">
                  <a16:creationId xmlns:a16="http://schemas.microsoft.com/office/drawing/2014/main" id="{02CFD911-B4DA-4682-80D5-DD141A8481A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696" name="Group 312">
            <a:extLst>
              <a:ext uri="{FF2B5EF4-FFF2-40B4-BE49-F238E27FC236}">
                <a16:creationId xmlns:a16="http://schemas.microsoft.com/office/drawing/2014/main" id="{83C2DB31-2D72-4184-979E-2CBC76192A75}"/>
              </a:ext>
            </a:extLst>
          </p:cNvPr>
          <p:cNvGrpSpPr>
            <a:grpSpLocks/>
          </p:cNvGrpSpPr>
          <p:nvPr/>
        </p:nvGrpSpPr>
        <p:grpSpPr bwMode="auto">
          <a:xfrm>
            <a:off x="120650" y="730250"/>
            <a:ext cx="9359900" cy="11071225"/>
            <a:chOff x="76" y="460"/>
            <a:chExt cx="5896" cy="6974"/>
          </a:xfrm>
        </p:grpSpPr>
        <p:sp>
          <p:nvSpPr>
            <p:cNvPr id="16643" name="Freeform 259">
              <a:extLst>
                <a:ext uri="{FF2B5EF4-FFF2-40B4-BE49-F238E27FC236}">
                  <a16:creationId xmlns:a16="http://schemas.microsoft.com/office/drawing/2014/main" id="{BEE7361E-F6E7-4AFC-9911-FB8175B9F8EE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2558"/>
              <a:ext cx="1871" cy="2438"/>
            </a:xfrm>
            <a:custGeom>
              <a:avLst/>
              <a:gdLst>
                <a:gd name="T0" fmla="*/ 0 w 1871"/>
                <a:gd name="T1" fmla="*/ 0 h 2438"/>
                <a:gd name="T2" fmla="*/ 57 w 1871"/>
                <a:gd name="T3" fmla="*/ 397 h 2438"/>
                <a:gd name="T4" fmla="*/ 170 w 1871"/>
                <a:gd name="T5" fmla="*/ 567 h 2438"/>
                <a:gd name="T6" fmla="*/ 227 w 1871"/>
                <a:gd name="T7" fmla="*/ 623 h 2438"/>
                <a:gd name="T8" fmla="*/ 284 w 1871"/>
                <a:gd name="T9" fmla="*/ 794 h 2438"/>
                <a:gd name="T10" fmla="*/ 340 w 1871"/>
                <a:gd name="T11" fmla="*/ 850 h 2438"/>
                <a:gd name="T12" fmla="*/ 397 w 1871"/>
                <a:gd name="T13" fmla="*/ 1020 h 2438"/>
                <a:gd name="T14" fmla="*/ 340 w 1871"/>
                <a:gd name="T15" fmla="*/ 1134 h 2438"/>
                <a:gd name="T16" fmla="*/ 284 w 1871"/>
                <a:gd name="T17" fmla="*/ 1190 h 2438"/>
                <a:gd name="T18" fmla="*/ 227 w 1871"/>
                <a:gd name="T19" fmla="*/ 1361 h 2438"/>
                <a:gd name="T20" fmla="*/ 284 w 1871"/>
                <a:gd name="T21" fmla="*/ 1474 h 2438"/>
                <a:gd name="T22" fmla="*/ 454 w 1871"/>
                <a:gd name="T23" fmla="*/ 1531 h 2438"/>
                <a:gd name="T24" fmla="*/ 510 w 1871"/>
                <a:gd name="T25" fmla="*/ 1701 h 2438"/>
                <a:gd name="T26" fmla="*/ 454 w 1871"/>
                <a:gd name="T27" fmla="*/ 1871 h 2438"/>
                <a:gd name="T28" fmla="*/ 510 w 1871"/>
                <a:gd name="T29" fmla="*/ 2041 h 2438"/>
                <a:gd name="T30" fmla="*/ 567 w 1871"/>
                <a:gd name="T31" fmla="*/ 2098 h 2438"/>
                <a:gd name="T32" fmla="*/ 624 w 1871"/>
                <a:gd name="T33" fmla="*/ 2154 h 2438"/>
                <a:gd name="T34" fmla="*/ 680 w 1871"/>
                <a:gd name="T35" fmla="*/ 2211 h 2438"/>
                <a:gd name="T36" fmla="*/ 737 w 1871"/>
                <a:gd name="T37" fmla="*/ 2325 h 2438"/>
                <a:gd name="T38" fmla="*/ 794 w 1871"/>
                <a:gd name="T39" fmla="*/ 2381 h 2438"/>
                <a:gd name="T40" fmla="*/ 907 w 1871"/>
                <a:gd name="T41" fmla="*/ 2438 h 2438"/>
                <a:gd name="T42" fmla="*/ 1077 w 1871"/>
                <a:gd name="T43" fmla="*/ 2381 h 2438"/>
                <a:gd name="T44" fmla="*/ 1361 w 1871"/>
                <a:gd name="T45" fmla="*/ 2211 h 2438"/>
                <a:gd name="T46" fmla="*/ 1418 w 1871"/>
                <a:gd name="T47" fmla="*/ 1928 h 2438"/>
                <a:gd name="T48" fmla="*/ 1588 w 1871"/>
                <a:gd name="T49" fmla="*/ 1814 h 2438"/>
                <a:gd name="T50" fmla="*/ 1701 w 1871"/>
                <a:gd name="T51" fmla="*/ 1758 h 2438"/>
                <a:gd name="T52" fmla="*/ 1815 w 1871"/>
                <a:gd name="T53" fmla="*/ 1134 h 2438"/>
                <a:gd name="T54" fmla="*/ 1871 w 1871"/>
                <a:gd name="T55" fmla="*/ 1077 h 2438"/>
                <a:gd name="T56" fmla="*/ 1815 w 1871"/>
                <a:gd name="T57" fmla="*/ 1020 h 2438"/>
                <a:gd name="T58" fmla="*/ 1758 w 1871"/>
                <a:gd name="T59" fmla="*/ 907 h 2438"/>
                <a:gd name="T60" fmla="*/ 1701 w 1871"/>
                <a:gd name="T61" fmla="*/ 850 h 2438"/>
                <a:gd name="T62" fmla="*/ 1644 w 1871"/>
                <a:gd name="T63" fmla="*/ 794 h 2438"/>
                <a:gd name="T64" fmla="*/ 1588 w 1871"/>
                <a:gd name="T65" fmla="*/ 737 h 2438"/>
                <a:gd name="T66" fmla="*/ 1531 w 1871"/>
                <a:gd name="T67" fmla="*/ 907 h 2438"/>
                <a:gd name="T68" fmla="*/ 1474 w 1871"/>
                <a:gd name="T69" fmla="*/ 794 h 2438"/>
                <a:gd name="T70" fmla="*/ 1418 w 1871"/>
                <a:gd name="T71" fmla="*/ 623 h 2438"/>
                <a:gd name="T72" fmla="*/ 1361 w 1871"/>
                <a:gd name="T73" fmla="*/ 567 h 2438"/>
                <a:gd name="T74" fmla="*/ 1134 w 1871"/>
                <a:gd name="T75" fmla="*/ 737 h 2438"/>
                <a:gd name="T76" fmla="*/ 1021 w 1871"/>
                <a:gd name="T77" fmla="*/ 567 h 2438"/>
                <a:gd name="T78" fmla="*/ 964 w 1871"/>
                <a:gd name="T79" fmla="*/ 453 h 2438"/>
                <a:gd name="T80" fmla="*/ 907 w 1871"/>
                <a:gd name="T81" fmla="*/ 397 h 2438"/>
                <a:gd name="T82" fmla="*/ 851 w 1871"/>
                <a:gd name="T83" fmla="*/ 283 h 2438"/>
                <a:gd name="T84" fmla="*/ 737 w 1871"/>
                <a:gd name="T85" fmla="*/ 227 h 2438"/>
                <a:gd name="T86" fmla="*/ 567 w 1871"/>
                <a:gd name="T87" fmla="*/ 283 h 2438"/>
                <a:gd name="T88" fmla="*/ 340 w 1871"/>
                <a:gd name="T89" fmla="*/ 227 h 2438"/>
                <a:gd name="T90" fmla="*/ 284 w 1871"/>
                <a:gd name="T91" fmla="*/ 113 h 2438"/>
                <a:gd name="T92" fmla="*/ 227 w 1871"/>
                <a:gd name="T93" fmla="*/ 56 h 2438"/>
                <a:gd name="T94" fmla="*/ 113 w 1871"/>
                <a:gd name="T95" fmla="*/ 0 h 2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871" h="2438">
                  <a:moveTo>
                    <a:pt x="113" y="0"/>
                  </a:moveTo>
                  <a:lnTo>
                    <a:pt x="0" y="0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567"/>
                  </a:lnTo>
                  <a:lnTo>
                    <a:pt x="170" y="567"/>
                  </a:lnTo>
                  <a:lnTo>
                    <a:pt x="170" y="623"/>
                  </a:lnTo>
                  <a:lnTo>
                    <a:pt x="227" y="623"/>
                  </a:lnTo>
                  <a:lnTo>
                    <a:pt x="227" y="794"/>
                  </a:lnTo>
                  <a:lnTo>
                    <a:pt x="284" y="794"/>
                  </a:lnTo>
                  <a:lnTo>
                    <a:pt x="284" y="850"/>
                  </a:lnTo>
                  <a:lnTo>
                    <a:pt x="340" y="850"/>
                  </a:lnTo>
                  <a:lnTo>
                    <a:pt x="340" y="1020"/>
                  </a:lnTo>
                  <a:lnTo>
                    <a:pt x="397" y="1020"/>
                  </a:lnTo>
                  <a:lnTo>
                    <a:pt x="397" y="1134"/>
                  </a:lnTo>
                  <a:lnTo>
                    <a:pt x="340" y="1134"/>
                  </a:lnTo>
                  <a:lnTo>
                    <a:pt x="340" y="1190"/>
                  </a:lnTo>
                  <a:lnTo>
                    <a:pt x="284" y="1190"/>
                  </a:lnTo>
                  <a:lnTo>
                    <a:pt x="284" y="1361"/>
                  </a:lnTo>
                  <a:lnTo>
                    <a:pt x="227" y="1361"/>
                  </a:lnTo>
                  <a:lnTo>
                    <a:pt x="227" y="1474"/>
                  </a:lnTo>
                  <a:lnTo>
                    <a:pt x="284" y="1474"/>
                  </a:lnTo>
                  <a:lnTo>
                    <a:pt x="284" y="1531"/>
                  </a:lnTo>
                  <a:lnTo>
                    <a:pt x="454" y="1531"/>
                  </a:lnTo>
                  <a:lnTo>
                    <a:pt x="454" y="1701"/>
                  </a:lnTo>
                  <a:lnTo>
                    <a:pt x="510" y="1701"/>
                  </a:lnTo>
                  <a:lnTo>
                    <a:pt x="510" y="1871"/>
                  </a:lnTo>
                  <a:lnTo>
                    <a:pt x="454" y="1871"/>
                  </a:lnTo>
                  <a:lnTo>
                    <a:pt x="454" y="2041"/>
                  </a:lnTo>
                  <a:lnTo>
                    <a:pt x="510" y="2041"/>
                  </a:lnTo>
                  <a:lnTo>
                    <a:pt x="510" y="2098"/>
                  </a:lnTo>
                  <a:lnTo>
                    <a:pt x="567" y="2098"/>
                  </a:lnTo>
                  <a:lnTo>
                    <a:pt x="567" y="2154"/>
                  </a:lnTo>
                  <a:lnTo>
                    <a:pt x="624" y="2154"/>
                  </a:lnTo>
                  <a:lnTo>
                    <a:pt x="624" y="2211"/>
                  </a:lnTo>
                  <a:lnTo>
                    <a:pt x="680" y="2211"/>
                  </a:lnTo>
                  <a:lnTo>
                    <a:pt x="680" y="2325"/>
                  </a:lnTo>
                  <a:lnTo>
                    <a:pt x="737" y="2325"/>
                  </a:lnTo>
                  <a:lnTo>
                    <a:pt x="737" y="2381"/>
                  </a:lnTo>
                  <a:lnTo>
                    <a:pt x="794" y="2381"/>
                  </a:lnTo>
                  <a:lnTo>
                    <a:pt x="794" y="2438"/>
                  </a:lnTo>
                  <a:lnTo>
                    <a:pt x="907" y="2438"/>
                  </a:lnTo>
                  <a:lnTo>
                    <a:pt x="907" y="2381"/>
                  </a:lnTo>
                  <a:lnTo>
                    <a:pt x="1077" y="2381"/>
                  </a:lnTo>
                  <a:lnTo>
                    <a:pt x="1077" y="2211"/>
                  </a:lnTo>
                  <a:lnTo>
                    <a:pt x="1361" y="2211"/>
                  </a:lnTo>
                  <a:lnTo>
                    <a:pt x="1361" y="1928"/>
                  </a:lnTo>
                  <a:lnTo>
                    <a:pt x="1418" y="1928"/>
                  </a:lnTo>
                  <a:lnTo>
                    <a:pt x="1418" y="1814"/>
                  </a:lnTo>
                  <a:lnTo>
                    <a:pt x="1588" y="1814"/>
                  </a:lnTo>
                  <a:lnTo>
                    <a:pt x="1588" y="1758"/>
                  </a:lnTo>
                  <a:lnTo>
                    <a:pt x="1701" y="1758"/>
                  </a:lnTo>
                  <a:lnTo>
                    <a:pt x="1701" y="1134"/>
                  </a:lnTo>
                  <a:lnTo>
                    <a:pt x="1815" y="1134"/>
                  </a:lnTo>
                  <a:lnTo>
                    <a:pt x="1871" y="1134"/>
                  </a:lnTo>
                  <a:lnTo>
                    <a:pt x="1871" y="1077"/>
                  </a:lnTo>
                  <a:lnTo>
                    <a:pt x="1815" y="1077"/>
                  </a:lnTo>
                  <a:lnTo>
                    <a:pt x="1815" y="1020"/>
                  </a:lnTo>
                  <a:lnTo>
                    <a:pt x="1758" y="1020"/>
                  </a:lnTo>
                  <a:lnTo>
                    <a:pt x="1758" y="907"/>
                  </a:lnTo>
                  <a:lnTo>
                    <a:pt x="1701" y="907"/>
                  </a:lnTo>
                  <a:lnTo>
                    <a:pt x="1701" y="850"/>
                  </a:lnTo>
                  <a:lnTo>
                    <a:pt x="1644" y="850"/>
                  </a:lnTo>
                  <a:lnTo>
                    <a:pt x="1644" y="794"/>
                  </a:lnTo>
                  <a:lnTo>
                    <a:pt x="1588" y="794"/>
                  </a:lnTo>
                  <a:lnTo>
                    <a:pt x="1588" y="737"/>
                  </a:lnTo>
                  <a:lnTo>
                    <a:pt x="1531" y="737"/>
                  </a:lnTo>
                  <a:lnTo>
                    <a:pt x="1531" y="907"/>
                  </a:lnTo>
                  <a:lnTo>
                    <a:pt x="1474" y="907"/>
                  </a:lnTo>
                  <a:lnTo>
                    <a:pt x="1474" y="794"/>
                  </a:lnTo>
                  <a:lnTo>
                    <a:pt x="1418" y="794"/>
                  </a:lnTo>
                  <a:lnTo>
                    <a:pt x="1418" y="623"/>
                  </a:lnTo>
                  <a:lnTo>
                    <a:pt x="1361" y="623"/>
                  </a:lnTo>
                  <a:lnTo>
                    <a:pt x="1361" y="567"/>
                  </a:lnTo>
                  <a:lnTo>
                    <a:pt x="1134" y="567"/>
                  </a:lnTo>
                  <a:lnTo>
                    <a:pt x="1134" y="737"/>
                  </a:lnTo>
                  <a:lnTo>
                    <a:pt x="1021" y="737"/>
                  </a:lnTo>
                  <a:lnTo>
                    <a:pt x="1021" y="567"/>
                  </a:lnTo>
                  <a:lnTo>
                    <a:pt x="964" y="567"/>
                  </a:lnTo>
                  <a:lnTo>
                    <a:pt x="964" y="453"/>
                  </a:lnTo>
                  <a:lnTo>
                    <a:pt x="907" y="453"/>
                  </a:lnTo>
                  <a:lnTo>
                    <a:pt x="907" y="397"/>
                  </a:lnTo>
                  <a:lnTo>
                    <a:pt x="851" y="397"/>
                  </a:lnTo>
                  <a:lnTo>
                    <a:pt x="851" y="283"/>
                  </a:lnTo>
                  <a:lnTo>
                    <a:pt x="737" y="283"/>
                  </a:lnTo>
                  <a:lnTo>
                    <a:pt x="737" y="227"/>
                  </a:lnTo>
                  <a:lnTo>
                    <a:pt x="567" y="227"/>
                  </a:lnTo>
                  <a:lnTo>
                    <a:pt x="567" y="283"/>
                  </a:lnTo>
                  <a:lnTo>
                    <a:pt x="340" y="283"/>
                  </a:lnTo>
                  <a:lnTo>
                    <a:pt x="340" y="227"/>
                  </a:lnTo>
                  <a:lnTo>
                    <a:pt x="284" y="227"/>
                  </a:lnTo>
                  <a:lnTo>
                    <a:pt x="284" y="113"/>
                  </a:lnTo>
                  <a:lnTo>
                    <a:pt x="227" y="113"/>
                  </a:lnTo>
                  <a:lnTo>
                    <a:pt x="227" y="56"/>
                  </a:lnTo>
                  <a:lnTo>
                    <a:pt x="113" y="56"/>
                  </a:lnTo>
                  <a:lnTo>
                    <a:pt x="11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45" name="Freeform 261">
              <a:extLst>
                <a:ext uri="{FF2B5EF4-FFF2-40B4-BE49-F238E27FC236}">
                  <a16:creationId xmlns:a16="http://schemas.microsoft.com/office/drawing/2014/main" id="{4B6CC822-64C3-456F-ABEB-87CCD1AB74AF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2728"/>
              <a:ext cx="1814" cy="2155"/>
            </a:xfrm>
            <a:custGeom>
              <a:avLst/>
              <a:gdLst>
                <a:gd name="T0" fmla="*/ 57 w 1814"/>
                <a:gd name="T1" fmla="*/ 1758 h 2155"/>
                <a:gd name="T2" fmla="*/ 227 w 1814"/>
                <a:gd name="T3" fmla="*/ 1644 h 2155"/>
                <a:gd name="T4" fmla="*/ 340 w 1814"/>
                <a:gd name="T5" fmla="*/ 1588 h 2155"/>
                <a:gd name="T6" fmla="*/ 510 w 1814"/>
                <a:gd name="T7" fmla="*/ 964 h 2155"/>
                <a:gd name="T8" fmla="*/ 454 w 1814"/>
                <a:gd name="T9" fmla="*/ 907 h 2155"/>
                <a:gd name="T10" fmla="*/ 397 w 1814"/>
                <a:gd name="T11" fmla="*/ 850 h 2155"/>
                <a:gd name="T12" fmla="*/ 340 w 1814"/>
                <a:gd name="T13" fmla="*/ 737 h 2155"/>
                <a:gd name="T14" fmla="*/ 283 w 1814"/>
                <a:gd name="T15" fmla="*/ 680 h 2155"/>
                <a:gd name="T16" fmla="*/ 227 w 1814"/>
                <a:gd name="T17" fmla="*/ 624 h 2155"/>
                <a:gd name="T18" fmla="*/ 283 w 1814"/>
                <a:gd name="T19" fmla="*/ 510 h 2155"/>
                <a:gd name="T20" fmla="*/ 227 w 1814"/>
                <a:gd name="T21" fmla="*/ 453 h 2155"/>
                <a:gd name="T22" fmla="*/ 283 w 1814"/>
                <a:gd name="T23" fmla="*/ 340 h 2155"/>
                <a:gd name="T24" fmla="*/ 340 w 1814"/>
                <a:gd name="T25" fmla="*/ 227 h 2155"/>
                <a:gd name="T26" fmla="*/ 397 w 1814"/>
                <a:gd name="T27" fmla="*/ 170 h 2155"/>
                <a:gd name="T28" fmla="*/ 454 w 1814"/>
                <a:gd name="T29" fmla="*/ 113 h 2155"/>
                <a:gd name="T30" fmla="*/ 510 w 1814"/>
                <a:gd name="T31" fmla="*/ 57 h 2155"/>
                <a:gd name="T32" fmla="*/ 624 w 1814"/>
                <a:gd name="T33" fmla="*/ 0 h 2155"/>
                <a:gd name="T34" fmla="*/ 794 w 1814"/>
                <a:gd name="T35" fmla="*/ 57 h 2155"/>
                <a:gd name="T36" fmla="*/ 850 w 1814"/>
                <a:gd name="T37" fmla="*/ 170 h 2155"/>
                <a:gd name="T38" fmla="*/ 1134 w 1814"/>
                <a:gd name="T39" fmla="*/ 227 h 2155"/>
                <a:gd name="T40" fmla="*/ 1247 w 1814"/>
                <a:gd name="T41" fmla="*/ 170 h 2155"/>
                <a:gd name="T42" fmla="*/ 1304 w 1814"/>
                <a:gd name="T43" fmla="*/ 227 h 2155"/>
                <a:gd name="T44" fmla="*/ 1361 w 1814"/>
                <a:gd name="T45" fmla="*/ 340 h 2155"/>
                <a:gd name="T46" fmla="*/ 1417 w 1814"/>
                <a:gd name="T47" fmla="*/ 453 h 2155"/>
                <a:gd name="T48" fmla="*/ 1474 w 1814"/>
                <a:gd name="T49" fmla="*/ 397 h 2155"/>
                <a:gd name="T50" fmla="*/ 1588 w 1814"/>
                <a:gd name="T51" fmla="*/ 340 h 2155"/>
                <a:gd name="T52" fmla="*/ 1701 w 1814"/>
                <a:gd name="T53" fmla="*/ 397 h 2155"/>
                <a:gd name="T54" fmla="*/ 1758 w 1814"/>
                <a:gd name="T55" fmla="*/ 510 h 2155"/>
                <a:gd name="T56" fmla="*/ 1814 w 1814"/>
                <a:gd name="T57" fmla="*/ 567 h 2155"/>
                <a:gd name="T58" fmla="*/ 1701 w 1814"/>
                <a:gd name="T59" fmla="*/ 737 h 2155"/>
                <a:gd name="T60" fmla="*/ 1531 w 1814"/>
                <a:gd name="T61" fmla="*/ 680 h 2155"/>
                <a:gd name="T62" fmla="*/ 1417 w 1814"/>
                <a:gd name="T63" fmla="*/ 737 h 2155"/>
                <a:gd name="T64" fmla="*/ 1361 w 1814"/>
                <a:gd name="T65" fmla="*/ 794 h 2155"/>
                <a:gd name="T66" fmla="*/ 1304 w 1814"/>
                <a:gd name="T67" fmla="*/ 964 h 2155"/>
                <a:gd name="T68" fmla="*/ 1191 w 1814"/>
                <a:gd name="T69" fmla="*/ 1020 h 2155"/>
                <a:gd name="T70" fmla="*/ 1304 w 1814"/>
                <a:gd name="T71" fmla="*/ 1247 h 2155"/>
                <a:gd name="T72" fmla="*/ 1247 w 1814"/>
                <a:gd name="T73" fmla="*/ 1304 h 2155"/>
                <a:gd name="T74" fmla="*/ 1191 w 1814"/>
                <a:gd name="T75" fmla="*/ 1417 h 2155"/>
                <a:gd name="T76" fmla="*/ 1077 w 1814"/>
                <a:gd name="T77" fmla="*/ 1701 h 2155"/>
                <a:gd name="T78" fmla="*/ 850 w 1814"/>
                <a:gd name="T79" fmla="*/ 1814 h 2155"/>
                <a:gd name="T80" fmla="*/ 680 w 1814"/>
                <a:gd name="T81" fmla="*/ 1871 h 2155"/>
                <a:gd name="T82" fmla="*/ 624 w 1814"/>
                <a:gd name="T83" fmla="*/ 1928 h 2155"/>
                <a:gd name="T84" fmla="*/ 510 w 1814"/>
                <a:gd name="T85" fmla="*/ 2041 h 2155"/>
                <a:gd name="T86" fmla="*/ 397 w 1814"/>
                <a:gd name="T87" fmla="*/ 2098 h 2155"/>
                <a:gd name="T88" fmla="*/ 170 w 1814"/>
                <a:gd name="T89" fmla="*/ 2155 h 2155"/>
                <a:gd name="T90" fmla="*/ 227 w 1814"/>
                <a:gd name="T91" fmla="*/ 1984 h 2155"/>
                <a:gd name="T92" fmla="*/ 113 w 1814"/>
                <a:gd name="T93" fmla="*/ 1871 h 2155"/>
                <a:gd name="T94" fmla="*/ 0 w 1814"/>
                <a:gd name="T95" fmla="*/ 1814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814" h="2155">
                  <a:moveTo>
                    <a:pt x="0" y="1758"/>
                  </a:moveTo>
                  <a:lnTo>
                    <a:pt x="57" y="1758"/>
                  </a:lnTo>
                  <a:lnTo>
                    <a:pt x="57" y="1644"/>
                  </a:lnTo>
                  <a:lnTo>
                    <a:pt x="227" y="1644"/>
                  </a:lnTo>
                  <a:lnTo>
                    <a:pt x="227" y="1588"/>
                  </a:lnTo>
                  <a:lnTo>
                    <a:pt x="340" y="1588"/>
                  </a:lnTo>
                  <a:lnTo>
                    <a:pt x="340" y="964"/>
                  </a:lnTo>
                  <a:lnTo>
                    <a:pt x="510" y="964"/>
                  </a:lnTo>
                  <a:lnTo>
                    <a:pt x="510" y="907"/>
                  </a:lnTo>
                  <a:lnTo>
                    <a:pt x="454" y="907"/>
                  </a:lnTo>
                  <a:lnTo>
                    <a:pt x="454" y="850"/>
                  </a:lnTo>
                  <a:lnTo>
                    <a:pt x="397" y="850"/>
                  </a:lnTo>
                  <a:lnTo>
                    <a:pt x="397" y="737"/>
                  </a:lnTo>
                  <a:lnTo>
                    <a:pt x="340" y="737"/>
                  </a:lnTo>
                  <a:lnTo>
                    <a:pt x="340" y="680"/>
                  </a:lnTo>
                  <a:lnTo>
                    <a:pt x="283" y="680"/>
                  </a:lnTo>
                  <a:lnTo>
                    <a:pt x="283" y="624"/>
                  </a:lnTo>
                  <a:lnTo>
                    <a:pt x="227" y="624"/>
                  </a:lnTo>
                  <a:lnTo>
                    <a:pt x="227" y="510"/>
                  </a:lnTo>
                  <a:lnTo>
                    <a:pt x="283" y="510"/>
                  </a:lnTo>
                  <a:lnTo>
                    <a:pt x="283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283" y="340"/>
                  </a:lnTo>
                  <a:lnTo>
                    <a:pt x="283" y="227"/>
                  </a:lnTo>
                  <a:lnTo>
                    <a:pt x="340" y="227"/>
                  </a:lnTo>
                  <a:lnTo>
                    <a:pt x="340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454" y="113"/>
                  </a:lnTo>
                  <a:lnTo>
                    <a:pt x="454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624" y="0"/>
                  </a:lnTo>
                  <a:lnTo>
                    <a:pt x="624" y="57"/>
                  </a:lnTo>
                  <a:lnTo>
                    <a:pt x="794" y="57"/>
                  </a:lnTo>
                  <a:lnTo>
                    <a:pt x="794" y="170"/>
                  </a:lnTo>
                  <a:lnTo>
                    <a:pt x="850" y="170"/>
                  </a:lnTo>
                  <a:lnTo>
                    <a:pt x="850" y="227"/>
                  </a:lnTo>
                  <a:lnTo>
                    <a:pt x="1134" y="227"/>
                  </a:lnTo>
                  <a:lnTo>
                    <a:pt x="1134" y="170"/>
                  </a:lnTo>
                  <a:lnTo>
                    <a:pt x="1247" y="170"/>
                  </a:lnTo>
                  <a:lnTo>
                    <a:pt x="1247" y="227"/>
                  </a:lnTo>
                  <a:lnTo>
                    <a:pt x="1304" y="227"/>
                  </a:lnTo>
                  <a:lnTo>
                    <a:pt x="1304" y="340"/>
                  </a:lnTo>
                  <a:lnTo>
                    <a:pt x="1361" y="340"/>
                  </a:lnTo>
                  <a:lnTo>
                    <a:pt x="1361" y="453"/>
                  </a:lnTo>
                  <a:lnTo>
                    <a:pt x="1417" y="453"/>
                  </a:lnTo>
                  <a:lnTo>
                    <a:pt x="1417" y="397"/>
                  </a:lnTo>
                  <a:lnTo>
                    <a:pt x="1474" y="397"/>
                  </a:lnTo>
                  <a:lnTo>
                    <a:pt x="1474" y="340"/>
                  </a:lnTo>
                  <a:lnTo>
                    <a:pt x="1588" y="340"/>
                  </a:lnTo>
                  <a:lnTo>
                    <a:pt x="1588" y="397"/>
                  </a:lnTo>
                  <a:lnTo>
                    <a:pt x="1701" y="397"/>
                  </a:lnTo>
                  <a:lnTo>
                    <a:pt x="1701" y="510"/>
                  </a:lnTo>
                  <a:lnTo>
                    <a:pt x="1758" y="510"/>
                  </a:lnTo>
                  <a:lnTo>
                    <a:pt x="1758" y="567"/>
                  </a:lnTo>
                  <a:lnTo>
                    <a:pt x="1814" y="567"/>
                  </a:lnTo>
                  <a:lnTo>
                    <a:pt x="1814" y="737"/>
                  </a:lnTo>
                  <a:lnTo>
                    <a:pt x="1701" y="737"/>
                  </a:lnTo>
                  <a:lnTo>
                    <a:pt x="1701" y="680"/>
                  </a:lnTo>
                  <a:lnTo>
                    <a:pt x="1531" y="680"/>
                  </a:lnTo>
                  <a:lnTo>
                    <a:pt x="1531" y="737"/>
                  </a:lnTo>
                  <a:lnTo>
                    <a:pt x="1417" y="737"/>
                  </a:lnTo>
                  <a:lnTo>
                    <a:pt x="1417" y="794"/>
                  </a:lnTo>
                  <a:lnTo>
                    <a:pt x="1361" y="794"/>
                  </a:lnTo>
                  <a:lnTo>
                    <a:pt x="1361" y="964"/>
                  </a:lnTo>
                  <a:lnTo>
                    <a:pt x="1304" y="964"/>
                  </a:lnTo>
                  <a:lnTo>
                    <a:pt x="1304" y="1020"/>
                  </a:lnTo>
                  <a:lnTo>
                    <a:pt x="1191" y="1020"/>
                  </a:lnTo>
                  <a:lnTo>
                    <a:pt x="1191" y="1247"/>
                  </a:lnTo>
                  <a:lnTo>
                    <a:pt x="1304" y="1247"/>
                  </a:lnTo>
                  <a:lnTo>
                    <a:pt x="1304" y="1304"/>
                  </a:lnTo>
                  <a:lnTo>
                    <a:pt x="1247" y="1304"/>
                  </a:lnTo>
                  <a:lnTo>
                    <a:pt x="1247" y="1417"/>
                  </a:lnTo>
                  <a:lnTo>
                    <a:pt x="1191" y="1417"/>
                  </a:lnTo>
                  <a:lnTo>
                    <a:pt x="1191" y="1701"/>
                  </a:lnTo>
                  <a:lnTo>
                    <a:pt x="1077" y="1701"/>
                  </a:lnTo>
                  <a:lnTo>
                    <a:pt x="1077" y="1814"/>
                  </a:lnTo>
                  <a:lnTo>
                    <a:pt x="850" y="1814"/>
                  </a:lnTo>
                  <a:lnTo>
                    <a:pt x="850" y="1871"/>
                  </a:lnTo>
                  <a:lnTo>
                    <a:pt x="680" y="1871"/>
                  </a:lnTo>
                  <a:lnTo>
                    <a:pt x="680" y="1928"/>
                  </a:lnTo>
                  <a:lnTo>
                    <a:pt x="624" y="1928"/>
                  </a:lnTo>
                  <a:lnTo>
                    <a:pt x="624" y="2041"/>
                  </a:lnTo>
                  <a:lnTo>
                    <a:pt x="510" y="2041"/>
                  </a:lnTo>
                  <a:lnTo>
                    <a:pt x="510" y="2098"/>
                  </a:lnTo>
                  <a:lnTo>
                    <a:pt x="397" y="2098"/>
                  </a:lnTo>
                  <a:lnTo>
                    <a:pt x="397" y="2155"/>
                  </a:lnTo>
                  <a:lnTo>
                    <a:pt x="170" y="2155"/>
                  </a:lnTo>
                  <a:lnTo>
                    <a:pt x="170" y="1984"/>
                  </a:lnTo>
                  <a:lnTo>
                    <a:pt x="227" y="1984"/>
                  </a:lnTo>
                  <a:lnTo>
                    <a:pt x="227" y="1871"/>
                  </a:lnTo>
                  <a:lnTo>
                    <a:pt x="113" y="1871"/>
                  </a:lnTo>
                  <a:lnTo>
                    <a:pt x="113" y="1814"/>
                  </a:lnTo>
                  <a:lnTo>
                    <a:pt x="0" y="1814"/>
                  </a:lnTo>
                  <a:lnTo>
                    <a:pt x="0" y="175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46" name="Freeform 262">
              <a:extLst>
                <a:ext uri="{FF2B5EF4-FFF2-40B4-BE49-F238E27FC236}">
                  <a16:creationId xmlns:a16="http://schemas.microsoft.com/office/drawing/2014/main" id="{C26C62B8-A685-4674-A6F3-BC25299A3E4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857"/>
              <a:ext cx="3799" cy="2608"/>
            </a:xfrm>
            <a:custGeom>
              <a:avLst/>
              <a:gdLst>
                <a:gd name="T0" fmla="*/ 114 w 3799"/>
                <a:gd name="T1" fmla="*/ 1757 h 2608"/>
                <a:gd name="T2" fmla="*/ 171 w 3799"/>
                <a:gd name="T3" fmla="*/ 1928 h 2608"/>
                <a:gd name="T4" fmla="*/ 454 w 3799"/>
                <a:gd name="T5" fmla="*/ 1984 h 2608"/>
                <a:gd name="T6" fmla="*/ 624 w 3799"/>
                <a:gd name="T7" fmla="*/ 1984 h 2608"/>
                <a:gd name="T8" fmla="*/ 794 w 3799"/>
                <a:gd name="T9" fmla="*/ 2098 h 2608"/>
                <a:gd name="T10" fmla="*/ 851 w 3799"/>
                <a:gd name="T11" fmla="*/ 2268 h 2608"/>
                <a:gd name="T12" fmla="*/ 1021 w 3799"/>
                <a:gd name="T13" fmla="*/ 2438 h 2608"/>
                <a:gd name="T14" fmla="*/ 1248 w 3799"/>
                <a:gd name="T15" fmla="*/ 2324 h 2608"/>
                <a:gd name="T16" fmla="*/ 1361 w 3799"/>
                <a:gd name="T17" fmla="*/ 2495 h 2608"/>
                <a:gd name="T18" fmla="*/ 1418 w 3799"/>
                <a:gd name="T19" fmla="*/ 2438 h 2608"/>
                <a:gd name="T20" fmla="*/ 1531 w 3799"/>
                <a:gd name="T21" fmla="*/ 2381 h 2608"/>
                <a:gd name="T22" fmla="*/ 1475 w 3799"/>
                <a:gd name="T23" fmla="*/ 2211 h 2608"/>
                <a:gd name="T24" fmla="*/ 1588 w 3799"/>
                <a:gd name="T25" fmla="*/ 2098 h 2608"/>
                <a:gd name="T26" fmla="*/ 1645 w 3799"/>
                <a:gd name="T27" fmla="*/ 1984 h 2608"/>
                <a:gd name="T28" fmla="*/ 1758 w 3799"/>
                <a:gd name="T29" fmla="*/ 1928 h 2608"/>
                <a:gd name="T30" fmla="*/ 1872 w 3799"/>
                <a:gd name="T31" fmla="*/ 1928 h 2608"/>
                <a:gd name="T32" fmla="*/ 2098 w 3799"/>
                <a:gd name="T33" fmla="*/ 2041 h 2608"/>
                <a:gd name="T34" fmla="*/ 2382 w 3799"/>
                <a:gd name="T35" fmla="*/ 2041 h 2608"/>
                <a:gd name="T36" fmla="*/ 2552 w 3799"/>
                <a:gd name="T37" fmla="*/ 2098 h 2608"/>
                <a:gd name="T38" fmla="*/ 2609 w 3799"/>
                <a:gd name="T39" fmla="*/ 2324 h 2608"/>
                <a:gd name="T40" fmla="*/ 2722 w 3799"/>
                <a:gd name="T41" fmla="*/ 2268 h 2608"/>
                <a:gd name="T42" fmla="*/ 2836 w 3799"/>
                <a:gd name="T43" fmla="*/ 2268 h 2608"/>
                <a:gd name="T44" fmla="*/ 3006 w 3799"/>
                <a:gd name="T45" fmla="*/ 2381 h 2608"/>
                <a:gd name="T46" fmla="*/ 3062 w 3799"/>
                <a:gd name="T47" fmla="*/ 2495 h 2608"/>
                <a:gd name="T48" fmla="*/ 3176 w 3799"/>
                <a:gd name="T49" fmla="*/ 2438 h 2608"/>
                <a:gd name="T50" fmla="*/ 3289 w 3799"/>
                <a:gd name="T51" fmla="*/ 2268 h 2608"/>
                <a:gd name="T52" fmla="*/ 3459 w 3799"/>
                <a:gd name="T53" fmla="*/ 2098 h 2608"/>
                <a:gd name="T54" fmla="*/ 3573 w 3799"/>
                <a:gd name="T55" fmla="*/ 1871 h 2608"/>
                <a:gd name="T56" fmla="*/ 3686 w 3799"/>
                <a:gd name="T57" fmla="*/ 1757 h 2608"/>
                <a:gd name="T58" fmla="*/ 3516 w 3799"/>
                <a:gd name="T59" fmla="*/ 1474 h 2608"/>
                <a:gd name="T60" fmla="*/ 3516 w 3799"/>
                <a:gd name="T61" fmla="*/ 1190 h 2608"/>
                <a:gd name="T62" fmla="*/ 3573 w 3799"/>
                <a:gd name="T63" fmla="*/ 964 h 2608"/>
                <a:gd name="T64" fmla="*/ 3573 w 3799"/>
                <a:gd name="T65" fmla="*/ 794 h 2608"/>
                <a:gd name="T66" fmla="*/ 3629 w 3799"/>
                <a:gd name="T67" fmla="*/ 680 h 2608"/>
                <a:gd name="T68" fmla="*/ 3686 w 3799"/>
                <a:gd name="T69" fmla="*/ 567 h 2608"/>
                <a:gd name="T70" fmla="*/ 3573 w 3799"/>
                <a:gd name="T71" fmla="*/ 113 h 2608"/>
                <a:gd name="T72" fmla="*/ 3232 w 3799"/>
                <a:gd name="T73" fmla="*/ 56 h 2608"/>
                <a:gd name="T74" fmla="*/ 2552 w 3799"/>
                <a:gd name="T75" fmla="*/ 170 h 2608"/>
                <a:gd name="T76" fmla="*/ 2609 w 3799"/>
                <a:gd name="T77" fmla="*/ 397 h 2608"/>
                <a:gd name="T78" fmla="*/ 2155 w 3799"/>
                <a:gd name="T79" fmla="*/ 510 h 2608"/>
                <a:gd name="T80" fmla="*/ 1985 w 3799"/>
                <a:gd name="T81" fmla="*/ 737 h 2608"/>
                <a:gd name="T82" fmla="*/ 1815 w 3799"/>
                <a:gd name="T83" fmla="*/ 794 h 2608"/>
                <a:gd name="T84" fmla="*/ 1702 w 3799"/>
                <a:gd name="T85" fmla="*/ 964 h 2608"/>
                <a:gd name="T86" fmla="*/ 1475 w 3799"/>
                <a:gd name="T87" fmla="*/ 1020 h 2608"/>
                <a:gd name="T88" fmla="*/ 1361 w 3799"/>
                <a:gd name="T89" fmla="*/ 964 h 2608"/>
                <a:gd name="T90" fmla="*/ 908 w 3799"/>
                <a:gd name="T91" fmla="*/ 1020 h 2608"/>
                <a:gd name="T92" fmla="*/ 794 w 3799"/>
                <a:gd name="T93" fmla="*/ 1134 h 2608"/>
                <a:gd name="T94" fmla="*/ 738 w 3799"/>
                <a:gd name="T95" fmla="*/ 1304 h 2608"/>
                <a:gd name="T96" fmla="*/ 738 w 3799"/>
                <a:gd name="T97" fmla="*/ 1474 h 2608"/>
                <a:gd name="T98" fmla="*/ 567 w 3799"/>
                <a:gd name="T99" fmla="*/ 1474 h 2608"/>
                <a:gd name="T100" fmla="*/ 227 w 3799"/>
                <a:gd name="T101" fmla="*/ 1531 h 2608"/>
                <a:gd name="T102" fmla="*/ 114 w 3799"/>
                <a:gd name="T103" fmla="*/ 1531 h 2608"/>
                <a:gd name="T104" fmla="*/ 0 w 3799"/>
                <a:gd name="T105" fmla="*/ 1474 h 2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3799" h="2608">
                  <a:moveTo>
                    <a:pt x="0" y="1474"/>
                  </a:moveTo>
                  <a:lnTo>
                    <a:pt x="0" y="1757"/>
                  </a:lnTo>
                  <a:lnTo>
                    <a:pt x="114" y="1757"/>
                  </a:lnTo>
                  <a:lnTo>
                    <a:pt x="114" y="1814"/>
                  </a:lnTo>
                  <a:lnTo>
                    <a:pt x="171" y="1814"/>
                  </a:lnTo>
                  <a:lnTo>
                    <a:pt x="171" y="1928"/>
                  </a:lnTo>
                  <a:lnTo>
                    <a:pt x="227" y="1928"/>
                  </a:lnTo>
                  <a:lnTo>
                    <a:pt x="227" y="1984"/>
                  </a:lnTo>
                  <a:lnTo>
                    <a:pt x="454" y="1984"/>
                  </a:lnTo>
                  <a:lnTo>
                    <a:pt x="454" y="1928"/>
                  </a:lnTo>
                  <a:lnTo>
                    <a:pt x="624" y="1928"/>
                  </a:lnTo>
                  <a:lnTo>
                    <a:pt x="624" y="1984"/>
                  </a:lnTo>
                  <a:lnTo>
                    <a:pt x="738" y="1984"/>
                  </a:lnTo>
                  <a:lnTo>
                    <a:pt x="738" y="2098"/>
                  </a:lnTo>
                  <a:lnTo>
                    <a:pt x="794" y="2098"/>
                  </a:lnTo>
                  <a:lnTo>
                    <a:pt x="794" y="2154"/>
                  </a:lnTo>
                  <a:lnTo>
                    <a:pt x="851" y="2154"/>
                  </a:lnTo>
                  <a:lnTo>
                    <a:pt x="851" y="2268"/>
                  </a:lnTo>
                  <a:lnTo>
                    <a:pt x="908" y="2268"/>
                  </a:lnTo>
                  <a:lnTo>
                    <a:pt x="908" y="2438"/>
                  </a:lnTo>
                  <a:lnTo>
                    <a:pt x="1021" y="2438"/>
                  </a:lnTo>
                  <a:lnTo>
                    <a:pt x="1021" y="2268"/>
                  </a:lnTo>
                  <a:lnTo>
                    <a:pt x="1248" y="2268"/>
                  </a:lnTo>
                  <a:lnTo>
                    <a:pt x="1248" y="2324"/>
                  </a:lnTo>
                  <a:lnTo>
                    <a:pt x="1305" y="2324"/>
                  </a:lnTo>
                  <a:lnTo>
                    <a:pt x="1305" y="2495"/>
                  </a:lnTo>
                  <a:lnTo>
                    <a:pt x="1361" y="2495"/>
                  </a:lnTo>
                  <a:lnTo>
                    <a:pt x="1361" y="2608"/>
                  </a:lnTo>
                  <a:lnTo>
                    <a:pt x="1418" y="2608"/>
                  </a:lnTo>
                  <a:lnTo>
                    <a:pt x="1418" y="2438"/>
                  </a:lnTo>
                  <a:lnTo>
                    <a:pt x="1475" y="2438"/>
                  </a:lnTo>
                  <a:lnTo>
                    <a:pt x="1475" y="2381"/>
                  </a:lnTo>
                  <a:lnTo>
                    <a:pt x="1531" y="2381"/>
                  </a:lnTo>
                  <a:lnTo>
                    <a:pt x="1531" y="2324"/>
                  </a:lnTo>
                  <a:lnTo>
                    <a:pt x="1475" y="2324"/>
                  </a:lnTo>
                  <a:lnTo>
                    <a:pt x="1475" y="2211"/>
                  </a:lnTo>
                  <a:lnTo>
                    <a:pt x="1531" y="2211"/>
                  </a:lnTo>
                  <a:lnTo>
                    <a:pt x="1531" y="2098"/>
                  </a:lnTo>
                  <a:lnTo>
                    <a:pt x="1588" y="2098"/>
                  </a:lnTo>
                  <a:lnTo>
                    <a:pt x="1588" y="2041"/>
                  </a:lnTo>
                  <a:lnTo>
                    <a:pt x="1645" y="2041"/>
                  </a:lnTo>
                  <a:lnTo>
                    <a:pt x="1645" y="1984"/>
                  </a:lnTo>
                  <a:lnTo>
                    <a:pt x="1702" y="1984"/>
                  </a:lnTo>
                  <a:lnTo>
                    <a:pt x="1702" y="1928"/>
                  </a:lnTo>
                  <a:lnTo>
                    <a:pt x="1758" y="1928"/>
                  </a:lnTo>
                  <a:lnTo>
                    <a:pt x="1758" y="1871"/>
                  </a:lnTo>
                  <a:lnTo>
                    <a:pt x="1872" y="1871"/>
                  </a:lnTo>
                  <a:lnTo>
                    <a:pt x="1872" y="1928"/>
                  </a:lnTo>
                  <a:lnTo>
                    <a:pt x="2042" y="1928"/>
                  </a:lnTo>
                  <a:lnTo>
                    <a:pt x="2042" y="2041"/>
                  </a:lnTo>
                  <a:lnTo>
                    <a:pt x="2098" y="2041"/>
                  </a:lnTo>
                  <a:lnTo>
                    <a:pt x="2098" y="2098"/>
                  </a:lnTo>
                  <a:lnTo>
                    <a:pt x="2382" y="2098"/>
                  </a:lnTo>
                  <a:lnTo>
                    <a:pt x="2382" y="2041"/>
                  </a:lnTo>
                  <a:lnTo>
                    <a:pt x="2495" y="2041"/>
                  </a:lnTo>
                  <a:lnTo>
                    <a:pt x="2495" y="2098"/>
                  </a:lnTo>
                  <a:lnTo>
                    <a:pt x="2552" y="2098"/>
                  </a:lnTo>
                  <a:lnTo>
                    <a:pt x="2552" y="2211"/>
                  </a:lnTo>
                  <a:lnTo>
                    <a:pt x="2609" y="2211"/>
                  </a:lnTo>
                  <a:lnTo>
                    <a:pt x="2609" y="2324"/>
                  </a:lnTo>
                  <a:lnTo>
                    <a:pt x="2665" y="2324"/>
                  </a:lnTo>
                  <a:lnTo>
                    <a:pt x="2665" y="2268"/>
                  </a:lnTo>
                  <a:lnTo>
                    <a:pt x="2722" y="2268"/>
                  </a:lnTo>
                  <a:lnTo>
                    <a:pt x="2722" y="2211"/>
                  </a:lnTo>
                  <a:lnTo>
                    <a:pt x="2836" y="2211"/>
                  </a:lnTo>
                  <a:lnTo>
                    <a:pt x="2836" y="2268"/>
                  </a:lnTo>
                  <a:lnTo>
                    <a:pt x="2949" y="2268"/>
                  </a:lnTo>
                  <a:lnTo>
                    <a:pt x="2949" y="2381"/>
                  </a:lnTo>
                  <a:lnTo>
                    <a:pt x="3006" y="2381"/>
                  </a:lnTo>
                  <a:lnTo>
                    <a:pt x="3006" y="2438"/>
                  </a:lnTo>
                  <a:lnTo>
                    <a:pt x="3062" y="2438"/>
                  </a:lnTo>
                  <a:lnTo>
                    <a:pt x="3062" y="2495"/>
                  </a:lnTo>
                  <a:lnTo>
                    <a:pt x="3119" y="2495"/>
                  </a:lnTo>
                  <a:lnTo>
                    <a:pt x="3119" y="2438"/>
                  </a:lnTo>
                  <a:lnTo>
                    <a:pt x="3176" y="2438"/>
                  </a:lnTo>
                  <a:lnTo>
                    <a:pt x="3176" y="2381"/>
                  </a:lnTo>
                  <a:lnTo>
                    <a:pt x="3289" y="2381"/>
                  </a:lnTo>
                  <a:lnTo>
                    <a:pt x="3289" y="2268"/>
                  </a:lnTo>
                  <a:lnTo>
                    <a:pt x="3346" y="2268"/>
                  </a:lnTo>
                  <a:lnTo>
                    <a:pt x="3346" y="2098"/>
                  </a:lnTo>
                  <a:lnTo>
                    <a:pt x="3459" y="2098"/>
                  </a:lnTo>
                  <a:lnTo>
                    <a:pt x="3459" y="2041"/>
                  </a:lnTo>
                  <a:lnTo>
                    <a:pt x="3573" y="2041"/>
                  </a:lnTo>
                  <a:lnTo>
                    <a:pt x="3573" y="1871"/>
                  </a:lnTo>
                  <a:lnTo>
                    <a:pt x="3629" y="1814"/>
                  </a:lnTo>
                  <a:lnTo>
                    <a:pt x="3629" y="1757"/>
                  </a:lnTo>
                  <a:lnTo>
                    <a:pt x="3686" y="1757"/>
                  </a:lnTo>
                  <a:lnTo>
                    <a:pt x="3686" y="1587"/>
                  </a:lnTo>
                  <a:lnTo>
                    <a:pt x="3516" y="1587"/>
                  </a:lnTo>
                  <a:lnTo>
                    <a:pt x="3516" y="1474"/>
                  </a:lnTo>
                  <a:lnTo>
                    <a:pt x="3459" y="1474"/>
                  </a:lnTo>
                  <a:lnTo>
                    <a:pt x="3459" y="1190"/>
                  </a:lnTo>
                  <a:lnTo>
                    <a:pt x="3516" y="1190"/>
                  </a:lnTo>
                  <a:lnTo>
                    <a:pt x="3516" y="1134"/>
                  </a:lnTo>
                  <a:lnTo>
                    <a:pt x="3573" y="1134"/>
                  </a:lnTo>
                  <a:lnTo>
                    <a:pt x="3573" y="964"/>
                  </a:lnTo>
                  <a:lnTo>
                    <a:pt x="3516" y="964"/>
                  </a:lnTo>
                  <a:lnTo>
                    <a:pt x="3516" y="794"/>
                  </a:lnTo>
                  <a:lnTo>
                    <a:pt x="3573" y="794"/>
                  </a:lnTo>
                  <a:lnTo>
                    <a:pt x="3573" y="737"/>
                  </a:lnTo>
                  <a:lnTo>
                    <a:pt x="3629" y="737"/>
                  </a:lnTo>
                  <a:lnTo>
                    <a:pt x="3629" y="680"/>
                  </a:lnTo>
                  <a:lnTo>
                    <a:pt x="3629" y="623"/>
                  </a:lnTo>
                  <a:lnTo>
                    <a:pt x="3686" y="623"/>
                  </a:lnTo>
                  <a:lnTo>
                    <a:pt x="3686" y="567"/>
                  </a:lnTo>
                  <a:lnTo>
                    <a:pt x="3799" y="567"/>
                  </a:lnTo>
                  <a:lnTo>
                    <a:pt x="3799" y="113"/>
                  </a:lnTo>
                  <a:lnTo>
                    <a:pt x="3573" y="113"/>
                  </a:lnTo>
                  <a:lnTo>
                    <a:pt x="3573" y="0"/>
                  </a:lnTo>
                  <a:lnTo>
                    <a:pt x="3232" y="0"/>
                  </a:lnTo>
                  <a:lnTo>
                    <a:pt x="3232" y="56"/>
                  </a:lnTo>
                  <a:lnTo>
                    <a:pt x="2836" y="56"/>
                  </a:lnTo>
                  <a:lnTo>
                    <a:pt x="2836" y="170"/>
                  </a:lnTo>
                  <a:lnTo>
                    <a:pt x="2552" y="170"/>
                  </a:lnTo>
                  <a:lnTo>
                    <a:pt x="2552" y="283"/>
                  </a:lnTo>
                  <a:lnTo>
                    <a:pt x="2609" y="283"/>
                  </a:lnTo>
                  <a:lnTo>
                    <a:pt x="2609" y="397"/>
                  </a:lnTo>
                  <a:lnTo>
                    <a:pt x="2439" y="397"/>
                  </a:lnTo>
                  <a:lnTo>
                    <a:pt x="2439" y="510"/>
                  </a:lnTo>
                  <a:lnTo>
                    <a:pt x="2155" y="510"/>
                  </a:lnTo>
                  <a:lnTo>
                    <a:pt x="2155" y="623"/>
                  </a:lnTo>
                  <a:lnTo>
                    <a:pt x="1985" y="623"/>
                  </a:lnTo>
                  <a:lnTo>
                    <a:pt x="1985" y="737"/>
                  </a:lnTo>
                  <a:lnTo>
                    <a:pt x="1872" y="737"/>
                  </a:lnTo>
                  <a:lnTo>
                    <a:pt x="1872" y="794"/>
                  </a:lnTo>
                  <a:lnTo>
                    <a:pt x="1815" y="794"/>
                  </a:lnTo>
                  <a:lnTo>
                    <a:pt x="1815" y="850"/>
                  </a:lnTo>
                  <a:lnTo>
                    <a:pt x="1702" y="850"/>
                  </a:lnTo>
                  <a:lnTo>
                    <a:pt x="1702" y="964"/>
                  </a:lnTo>
                  <a:lnTo>
                    <a:pt x="1588" y="964"/>
                  </a:lnTo>
                  <a:lnTo>
                    <a:pt x="1588" y="1020"/>
                  </a:lnTo>
                  <a:lnTo>
                    <a:pt x="1475" y="1020"/>
                  </a:lnTo>
                  <a:lnTo>
                    <a:pt x="1475" y="850"/>
                  </a:lnTo>
                  <a:lnTo>
                    <a:pt x="1361" y="850"/>
                  </a:lnTo>
                  <a:lnTo>
                    <a:pt x="1361" y="964"/>
                  </a:lnTo>
                  <a:lnTo>
                    <a:pt x="1305" y="964"/>
                  </a:lnTo>
                  <a:lnTo>
                    <a:pt x="1305" y="1020"/>
                  </a:lnTo>
                  <a:lnTo>
                    <a:pt x="908" y="1020"/>
                  </a:lnTo>
                  <a:lnTo>
                    <a:pt x="908" y="964"/>
                  </a:lnTo>
                  <a:lnTo>
                    <a:pt x="794" y="964"/>
                  </a:lnTo>
                  <a:lnTo>
                    <a:pt x="794" y="1134"/>
                  </a:lnTo>
                  <a:lnTo>
                    <a:pt x="794" y="1190"/>
                  </a:lnTo>
                  <a:lnTo>
                    <a:pt x="738" y="1190"/>
                  </a:lnTo>
                  <a:lnTo>
                    <a:pt x="738" y="1304"/>
                  </a:lnTo>
                  <a:lnTo>
                    <a:pt x="794" y="1304"/>
                  </a:lnTo>
                  <a:lnTo>
                    <a:pt x="794" y="1474"/>
                  </a:lnTo>
                  <a:lnTo>
                    <a:pt x="738" y="1474"/>
                  </a:lnTo>
                  <a:lnTo>
                    <a:pt x="738" y="1531"/>
                  </a:lnTo>
                  <a:lnTo>
                    <a:pt x="567" y="1531"/>
                  </a:lnTo>
                  <a:lnTo>
                    <a:pt x="567" y="1474"/>
                  </a:lnTo>
                  <a:lnTo>
                    <a:pt x="397" y="1474"/>
                  </a:lnTo>
                  <a:lnTo>
                    <a:pt x="397" y="1531"/>
                  </a:lnTo>
                  <a:lnTo>
                    <a:pt x="227" y="1531"/>
                  </a:lnTo>
                  <a:lnTo>
                    <a:pt x="227" y="1474"/>
                  </a:lnTo>
                  <a:lnTo>
                    <a:pt x="114" y="1474"/>
                  </a:lnTo>
                  <a:lnTo>
                    <a:pt x="114" y="1531"/>
                  </a:lnTo>
                  <a:lnTo>
                    <a:pt x="57" y="1531"/>
                  </a:lnTo>
                  <a:lnTo>
                    <a:pt x="57" y="1474"/>
                  </a:lnTo>
                  <a:lnTo>
                    <a:pt x="0" y="147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47" name="Freeform 263">
              <a:extLst>
                <a:ext uri="{FF2B5EF4-FFF2-40B4-BE49-F238E27FC236}">
                  <a16:creationId xmlns:a16="http://schemas.microsoft.com/office/drawing/2014/main" id="{622ED705-3B05-4188-98B8-01A2B22F6D7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970"/>
              <a:ext cx="908" cy="1418"/>
            </a:xfrm>
            <a:custGeom>
              <a:avLst/>
              <a:gdLst>
                <a:gd name="T0" fmla="*/ 794 w 908"/>
                <a:gd name="T1" fmla="*/ 1077 h 1418"/>
                <a:gd name="T2" fmla="*/ 794 w 908"/>
                <a:gd name="T3" fmla="*/ 851 h 1418"/>
                <a:gd name="T4" fmla="*/ 851 w 908"/>
                <a:gd name="T5" fmla="*/ 851 h 1418"/>
                <a:gd name="T6" fmla="*/ 851 w 908"/>
                <a:gd name="T7" fmla="*/ 567 h 1418"/>
                <a:gd name="T8" fmla="*/ 908 w 908"/>
                <a:gd name="T9" fmla="*/ 567 h 1418"/>
                <a:gd name="T10" fmla="*/ 908 w 908"/>
                <a:gd name="T11" fmla="*/ 454 h 1418"/>
                <a:gd name="T12" fmla="*/ 851 w 908"/>
                <a:gd name="T13" fmla="*/ 454 h 1418"/>
                <a:gd name="T14" fmla="*/ 851 w 908"/>
                <a:gd name="T15" fmla="*/ 340 h 1418"/>
                <a:gd name="T16" fmla="*/ 908 w 908"/>
                <a:gd name="T17" fmla="*/ 340 h 1418"/>
                <a:gd name="T18" fmla="*/ 908 w 908"/>
                <a:gd name="T19" fmla="*/ 227 h 1418"/>
                <a:gd name="T20" fmla="*/ 851 w 908"/>
                <a:gd name="T21" fmla="*/ 227 h 1418"/>
                <a:gd name="T22" fmla="*/ 851 w 908"/>
                <a:gd name="T23" fmla="*/ 170 h 1418"/>
                <a:gd name="T24" fmla="*/ 794 w 908"/>
                <a:gd name="T25" fmla="*/ 170 h 1418"/>
                <a:gd name="T26" fmla="*/ 794 w 908"/>
                <a:gd name="T27" fmla="*/ 57 h 1418"/>
                <a:gd name="T28" fmla="*/ 567 w 908"/>
                <a:gd name="T29" fmla="*/ 57 h 1418"/>
                <a:gd name="T30" fmla="*/ 567 w 908"/>
                <a:gd name="T31" fmla="*/ 114 h 1418"/>
                <a:gd name="T32" fmla="*/ 511 w 908"/>
                <a:gd name="T33" fmla="*/ 114 h 1418"/>
                <a:gd name="T34" fmla="*/ 511 w 908"/>
                <a:gd name="T35" fmla="*/ 0 h 1418"/>
                <a:gd name="T36" fmla="*/ 397 w 908"/>
                <a:gd name="T37" fmla="*/ 0 h 1418"/>
                <a:gd name="T38" fmla="*/ 397 w 908"/>
                <a:gd name="T39" fmla="*/ 57 h 1418"/>
                <a:gd name="T40" fmla="*/ 341 w 908"/>
                <a:gd name="T41" fmla="*/ 57 h 1418"/>
                <a:gd name="T42" fmla="*/ 341 w 908"/>
                <a:gd name="T43" fmla="*/ 284 h 1418"/>
                <a:gd name="T44" fmla="*/ 284 w 908"/>
                <a:gd name="T45" fmla="*/ 284 h 1418"/>
                <a:gd name="T46" fmla="*/ 284 w 908"/>
                <a:gd name="T47" fmla="*/ 340 h 1418"/>
                <a:gd name="T48" fmla="*/ 114 w 908"/>
                <a:gd name="T49" fmla="*/ 340 h 1418"/>
                <a:gd name="T50" fmla="*/ 114 w 908"/>
                <a:gd name="T51" fmla="*/ 397 h 1418"/>
                <a:gd name="T52" fmla="*/ 171 w 908"/>
                <a:gd name="T53" fmla="*/ 397 h 1418"/>
                <a:gd name="T54" fmla="*/ 171 w 908"/>
                <a:gd name="T55" fmla="*/ 454 h 1418"/>
                <a:gd name="T56" fmla="*/ 227 w 908"/>
                <a:gd name="T57" fmla="*/ 454 h 1418"/>
                <a:gd name="T58" fmla="*/ 227 w 908"/>
                <a:gd name="T59" fmla="*/ 510 h 1418"/>
                <a:gd name="T60" fmla="*/ 341 w 908"/>
                <a:gd name="T61" fmla="*/ 510 h 1418"/>
                <a:gd name="T62" fmla="*/ 341 w 908"/>
                <a:gd name="T63" fmla="*/ 737 h 1418"/>
                <a:gd name="T64" fmla="*/ 284 w 908"/>
                <a:gd name="T65" fmla="*/ 737 h 1418"/>
                <a:gd name="T66" fmla="*/ 284 w 908"/>
                <a:gd name="T67" fmla="*/ 794 h 1418"/>
                <a:gd name="T68" fmla="*/ 227 w 908"/>
                <a:gd name="T69" fmla="*/ 794 h 1418"/>
                <a:gd name="T70" fmla="*/ 227 w 908"/>
                <a:gd name="T71" fmla="*/ 907 h 1418"/>
                <a:gd name="T72" fmla="*/ 171 w 908"/>
                <a:gd name="T73" fmla="*/ 907 h 1418"/>
                <a:gd name="T74" fmla="*/ 171 w 908"/>
                <a:gd name="T75" fmla="*/ 1021 h 1418"/>
                <a:gd name="T76" fmla="*/ 57 w 908"/>
                <a:gd name="T77" fmla="*/ 1021 h 1418"/>
                <a:gd name="T78" fmla="*/ 57 w 908"/>
                <a:gd name="T79" fmla="*/ 1304 h 1418"/>
                <a:gd name="T80" fmla="*/ 0 w 908"/>
                <a:gd name="T81" fmla="*/ 1304 h 1418"/>
                <a:gd name="T82" fmla="*/ 0 w 908"/>
                <a:gd name="T83" fmla="*/ 1361 h 1418"/>
                <a:gd name="T84" fmla="*/ 57 w 908"/>
                <a:gd name="T85" fmla="*/ 1361 h 1418"/>
                <a:gd name="T86" fmla="*/ 57 w 908"/>
                <a:gd name="T87" fmla="*/ 1418 h 1418"/>
                <a:gd name="T88" fmla="*/ 114 w 908"/>
                <a:gd name="T89" fmla="*/ 1418 h 1418"/>
                <a:gd name="T90" fmla="*/ 114 w 908"/>
                <a:gd name="T91" fmla="*/ 1361 h 1418"/>
                <a:gd name="T92" fmla="*/ 227 w 908"/>
                <a:gd name="T93" fmla="*/ 1361 h 1418"/>
                <a:gd name="T94" fmla="*/ 227 w 908"/>
                <a:gd name="T95" fmla="*/ 1418 h 1418"/>
                <a:gd name="T96" fmla="*/ 397 w 908"/>
                <a:gd name="T97" fmla="*/ 1418 h 1418"/>
                <a:gd name="T98" fmla="*/ 397 w 908"/>
                <a:gd name="T99" fmla="*/ 1361 h 1418"/>
                <a:gd name="T100" fmla="*/ 567 w 908"/>
                <a:gd name="T101" fmla="*/ 1361 h 1418"/>
                <a:gd name="T102" fmla="*/ 567 w 908"/>
                <a:gd name="T103" fmla="*/ 1418 h 1418"/>
                <a:gd name="T104" fmla="*/ 738 w 908"/>
                <a:gd name="T105" fmla="*/ 1418 h 1418"/>
                <a:gd name="T106" fmla="*/ 738 w 908"/>
                <a:gd name="T107" fmla="*/ 1361 h 1418"/>
                <a:gd name="T108" fmla="*/ 794 w 908"/>
                <a:gd name="T109" fmla="*/ 1361 h 1418"/>
                <a:gd name="T110" fmla="*/ 794 w 908"/>
                <a:gd name="T111" fmla="*/ 1191 h 1418"/>
                <a:gd name="T112" fmla="*/ 738 w 908"/>
                <a:gd name="T113" fmla="*/ 1191 h 1418"/>
                <a:gd name="T114" fmla="*/ 738 w 908"/>
                <a:gd name="T115" fmla="*/ 1077 h 1418"/>
                <a:gd name="T116" fmla="*/ 794 w 908"/>
                <a:gd name="T117" fmla="*/ 1077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908" h="1418">
                  <a:moveTo>
                    <a:pt x="794" y="1077"/>
                  </a:moveTo>
                  <a:lnTo>
                    <a:pt x="794" y="851"/>
                  </a:lnTo>
                  <a:lnTo>
                    <a:pt x="851" y="851"/>
                  </a:lnTo>
                  <a:lnTo>
                    <a:pt x="851" y="567"/>
                  </a:lnTo>
                  <a:lnTo>
                    <a:pt x="908" y="567"/>
                  </a:lnTo>
                  <a:lnTo>
                    <a:pt x="908" y="454"/>
                  </a:lnTo>
                  <a:lnTo>
                    <a:pt x="851" y="454"/>
                  </a:lnTo>
                  <a:lnTo>
                    <a:pt x="851" y="340"/>
                  </a:lnTo>
                  <a:lnTo>
                    <a:pt x="908" y="340"/>
                  </a:lnTo>
                  <a:lnTo>
                    <a:pt x="908" y="227"/>
                  </a:lnTo>
                  <a:lnTo>
                    <a:pt x="851" y="227"/>
                  </a:lnTo>
                  <a:lnTo>
                    <a:pt x="851" y="170"/>
                  </a:lnTo>
                  <a:lnTo>
                    <a:pt x="794" y="170"/>
                  </a:lnTo>
                  <a:lnTo>
                    <a:pt x="794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511" y="114"/>
                  </a:lnTo>
                  <a:lnTo>
                    <a:pt x="511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341" y="57"/>
                  </a:lnTo>
                  <a:lnTo>
                    <a:pt x="341" y="284"/>
                  </a:lnTo>
                  <a:lnTo>
                    <a:pt x="284" y="284"/>
                  </a:lnTo>
                  <a:lnTo>
                    <a:pt x="284" y="340"/>
                  </a:lnTo>
                  <a:lnTo>
                    <a:pt x="114" y="340"/>
                  </a:lnTo>
                  <a:lnTo>
                    <a:pt x="114" y="397"/>
                  </a:lnTo>
                  <a:lnTo>
                    <a:pt x="171" y="397"/>
                  </a:lnTo>
                  <a:lnTo>
                    <a:pt x="171" y="454"/>
                  </a:lnTo>
                  <a:lnTo>
                    <a:pt x="227" y="454"/>
                  </a:lnTo>
                  <a:lnTo>
                    <a:pt x="227" y="510"/>
                  </a:lnTo>
                  <a:lnTo>
                    <a:pt x="341" y="510"/>
                  </a:lnTo>
                  <a:lnTo>
                    <a:pt x="341" y="737"/>
                  </a:lnTo>
                  <a:lnTo>
                    <a:pt x="284" y="737"/>
                  </a:lnTo>
                  <a:lnTo>
                    <a:pt x="284" y="794"/>
                  </a:lnTo>
                  <a:lnTo>
                    <a:pt x="227" y="794"/>
                  </a:lnTo>
                  <a:lnTo>
                    <a:pt x="227" y="907"/>
                  </a:lnTo>
                  <a:lnTo>
                    <a:pt x="171" y="907"/>
                  </a:lnTo>
                  <a:lnTo>
                    <a:pt x="171" y="1021"/>
                  </a:lnTo>
                  <a:lnTo>
                    <a:pt x="57" y="1021"/>
                  </a:lnTo>
                  <a:lnTo>
                    <a:pt x="57" y="1304"/>
                  </a:lnTo>
                  <a:lnTo>
                    <a:pt x="0" y="1304"/>
                  </a:lnTo>
                  <a:lnTo>
                    <a:pt x="0" y="1361"/>
                  </a:lnTo>
                  <a:lnTo>
                    <a:pt x="57" y="1361"/>
                  </a:lnTo>
                  <a:lnTo>
                    <a:pt x="57" y="1418"/>
                  </a:lnTo>
                  <a:lnTo>
                    <a:pt x="114" y="1418"/>
                  </a:lnTo>
                  <a:lnTo>
                    <a:pt x="114" y="1361"/>
                  </a:lnTo>
                  <a:lnTo>
                    <a:pt x="227" y="1361"/>
                  </a:lnTo>
                  <a:lnTo>
                    <a:pt x="227" y="1418"/>
                  </a:lnTo>
                  <a:lnTo>
                    <a:pt x="397" y="1418"/>
                  </a:lnTo>
                  <a:lnTo>
                    <a:pt x="397" y="1361"/>
                  </a:lnTo>
                  <a:lnTo>
                    <a:pt x="567" y="1361"/>
                  </a:lnTo>
                  <a:lnTo>
                    <a:pt x="567" y="1418"/>
                  </a:lnTo>
                  <a:lnTo>
                    <a:pt x="738" y="1418"/>
                  </a:lnTo>
                  <a:lnTo>
                    <a:pt x="738" y="1361"/>
                  </a:lnTo>
                  <a:lnTo>
                    <a:pt x="794" y="1361"/>
                  </a:lnTo>
                  <a:lnTo>
                    <a:pt x="794" y="1191"/>
                  </a:lnTo>
                  <a:lnTo>
                    <a:pt x="738" y="1191"/>
                  </a:lnTo>
                  <a:lnTo>
                    <a:pt x="738" y="1077"/>
                  </a:lnTo>
                  <a:lnTo>
                    <a:pt x="794" y="107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48" name="Freeform 264">
              <a:extLst>
                <a:ext uri="{FF2B5EF4-FFF2-40B4-BE49-F238E27FC236}">
                  <a16:creationId xmlns:a16="http://schemas.microsoft.com/office/drawing/2014/main" id="{98B28463-6174-4462-B840-B148704E81CA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460"/>
              <a:ext cx="2495" cy="1417"/>
            </a:xfrm>
            <a:custGeom>
              <a:avLst/>
              <a:gdLst>
                <a:gd name="T0" fmla="*/ 57 w 2495"/>
                <a:gd name="T1" fmla="*/ 1077 h 1417"/>
                <a:gd name="T2" fmla="*/ 0 w 2495"/>
                <a:gd name="T3" fmla="*/ 1361 h 1417"/>
                <a:gd name="T4" fmla="*/ 57 w 2495"/>
                <a:gd name="T5" fmla="*/ 1417 h 1417"/>
                <a:gd name="T6" fmla="*/ 454 w 2495"/>
                <a:gd name="T7" fmla="*/ 1361 h 1417"/>
                <a:gd name="T8" fmla="*/ 510 w 2495"/>
                <a:gd name="T9" fmla="*/ 1247 h 1417"/>
                <a:gd name="T10" fmla="*/ 624 w 2495"/>
                <a:gd name="T11" fmla="*/ 1417 h 1417"/>
                <a:gd name="T12" fmla="*/ 737 w 2495"/>
                <a:gd name="T13" fmla="*/ 1361 h 1417"/>
                <a:gd name="T14" fmla="*/ 851 w 2495"/>
                <a:gd name="T15" fmla="*/ 1247 h 1417"/>
                <a:gd name="T16" fmla="*/ 964 w 2495"/>
                <a:gd name="T17" fmla="*/ 1191 h 1417"/>
                <a:gd name="T18" fmla="*/ 1021 w 2495"/>
                <a:gd name="T19" fmla="*/ 1134 h 1417"/>
                <a:gd name="T20" fmla="*/ 1134 w 2495"/>
                <a:gd name="T21" fmla="*/ 1020 h 1417"/>
                <a:gd name="T22" fmla="*/ 1304 w 2495"/>
                <a:gd name="T23" fmla="*/ 907 h 1417"/>
                <a:gd name="T24" fmla="*/ 1588 w 2495"/>
                <a:gd name="T25" fmla="*/ 794 h 1417"/>
                <a:gd name="T26" fmla="*/ 1758 w 2495"/>
                <a:gd name="T27" fmla="*/ 680 h 1417"/>
                <a:gd name="T28" fmla="*/ 1701 w 2495"/>
                <a:gd name="T29" fmla="*/ 567 h 1417"/>
                <a:gd name="T30" fmla="*/ 1985 w 2495"/>
                <a:gd name="T31" fmla="*/ 453 h 1417"/>
                <a:gd name="T32" fmla="*/ 2381 w 2495"/>
                <a:gd name="T33" fmla="*/ 397 h 1417"/>
                <a:gd name="T34" fmla="*/ 2495 w 2495"/>
                <a:gd name="T35" fmla="*/ 340 h 1417"/>
                <a:gd name="T36" fmla="*/ 2438 w 2495"/>
                <a:gd name="T37" fmla="*/ 283 h 1417"/>
                <a:gd name="T38" fmla="*/ 2381 w 2495"/>
                <a:gd name="T39" fmla="*/ 170 h 1417"/>
                <a:gd name="T40" fmla="*/ 2155 w 2495"/>
                <a:gd name="T41" fmla="*/ 227 h 1417"/>
                <a:gd name="T42" fmla="*/ 1985 w 2495"/>
                <a:gd name="T43" fmla="*/ 170 h 1417"/>
                <a:gd name="T44" fmla="*/ 1871 w 2495"/>
                <a:gd name="T45" fmla="*/ 0 h 1417"/>
                <a:gd name="T46" fmla="*/ 1758 w 2495"/>
                <a:gd name="T47" fmla="*/ 57 h 1417"/>
                <a:gd name="T48" fmla="*/ 1701 w 2495"/>
                <a:gd name="T49" fmla="*/ 113 h 1417"/>
                <a:gd name="T50" fmla="*/ 1644 w 2495"/>
                <a:gd name="T51" fmla="*/ 170 h 1417"/>
                <a:gd name="T52" fmla="*/ 1531 w 2495"/>
                <a:gd name="T53" fmla="*/ 0 h 1417"/>
                <a:gd name="T54" fmla="*/ 1191 w 2495"/>
                <a:gd name="T55" fmla="*/ 57 h 1417"/>
                <a:gd name="T56" fmla="*/ 1134 w 2495"/>
                <a:gd name="T57" fmla="*/ 113 h 1417"/>
                <a:gd name="T58" fmla="*/ 1021 w 2495"/>
                <a:gd name="T59" fmla="*/ 0 h 1417"/>
                <a:gd name="T60" fmla="*/ 851 w 2495"/>
                <a:gd name="T61" fmla="*/ 57 h 1417"/>
                <a:gd name="T62" fmla="*/ 794 w 2495"/>
                <a:gd name="T63" fmla="*/ 113 h 1417"/>
                <a:gd name="T64" fmla="*/ 737 w 2495"/>
                <a:gd name="T65" fmla="*/ 170 h 1417"/>
                <a:gd name="T66" fmla="*/ 680 w 2495"/>
                <a:gd name="T67" fmla="*/ 227 h 1417"/>
                <a:gd name="T68" fmla="*/ 624 w 2495"/>
                <a:gd name="T69" fmla="*/ 283 h 1417"/>
                <a:gd name="T70" fmla="*/ 567 w 2495"/>
                <a:gd name="T71" fmla="*/ 397 h 1417"/>
                <a:gd name="T72" fmla="*/ 510 w 2495"/>
                <a:gd name="T73" fmla="*/ 453 h 1417"/>
                <a:gd name="T74" fmla="*/ 397 w 2495"/>
                <a:gd name="T75" fmla="*/ 737 h 1417"/>
                <a:gd name="T76" fmla="*/ 227 w 2495"/>
                <a:gd name="T77" fmla="*/ 907 h 1417"/>
                <a:gd name="T78" fmla="*/ 113 w 2495"/>
                <a:gd name="T79" fmla="*/ 964 h 1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2495" h="1417">
                  <a:moveTo>
                    <a:pt x="57" y="964"/>
                  </a:moveTo>
                  <a:lnTo>
                    <a:pt x="57" y="1077"/>
                  </a:lnTo>
                  <a:lnTo>
                    <a:pt x="0" y="1077"/>
                  </a:lnTo>
                  <a:lnTo>
                    <a:pt x="0" y="1361"/>
                  </a:lnTo>
                  <a:lnTo>
                    <a:pt x="57" y="1361"/>
                  </a:lnTo>
                  <a:lnTo>
                    <a:pt x="57" y="1417"/>
                  </a:lnTo>
                  <a:lnTo>
                    <a:pt x="454" y="1417"/>
                  </a:lnTo>
                  <a:lnTo>
                    <a:pt x="454" y="1361"/>
                  </a:lnTo>
                  <a:lnTo>
                    <a:pt x="510" y="1361"/>
                  </a:lnTo>
                  <a:lnTo>
                    <a:pt x="510" y="1247"/>
                  </a:lnTo>
                  <a:lnTo>
                    <a:pt x="624" y="1247"/>
                  </a:lnTo>
                  <a:lnTo>
                    <a:pt x="624" y="1417"/>
                  </a:lnTo>
                  <a:lnTo>
                    <a:pt x="737" y="1417"/>
                  </a:lnTo>
                  <a:lnTo>
                    <a:pt x="737" y="1361"/>
                  </a:lnTo>
                  <a:lnTo>
                    <a:pt x="851" y="1361"/>
                  </a:lnTo>
                  <a:lnTo>
                    <a:pt x="851" y="1247"/>
                  </a:lnTo>
                  <a:lnTo>
                    <a:pt x="964" y="1247"/>
                  </a:lnTo>
                  <a:lnTo>
                    <a:pt x="964" y="1191"/>
                  </a:lnTo>
                  <a:lnTo>
                    <a:pt x="1021" y="1191"/>
                  </a:lnTo>
                  <a:lnTo>
                    <a:pt x="1021" y="1134"/>
                  </a:lnTo>
                  <a:lnTo>
                    <a:pt x="1134" y="1134"/>
                  </a:lnTo>
                  <a:lnTo>
                    <a:pt x="1134" y="1020"/>
                  </a:lnTo>
                  <a:lnTo>
                    <a:pt x="1304" y="1020"/>
                  </a:lnTo>
                  <a:lnTo>
                    <a:pt x="1304" y="907"/>
                  </a:lnTo>
                  <a:lnTo>
                    <a:pt x="1588" y="907"/>
                  </a:lnTo>
                  <a:lnTo>
                    <a:pt x="1588" y="794"/>
                  </a:lnTo>
                  <a:lnTo>
                    <a:pt x="1758" y="794"/>
                  </a:lnTo>
                  <a:lnTo>
                    <a:pt x="1758" y="680"/>
                  </a:lnTo>
                  <a:lnTo>
                    <a:pt x="1701" y="680"/>
                  </a:lnTo>
                  <a:lnTo>
                    <a:pt x="1701" y="567"/>
                  </a:lnTo>
                  <a:lnTo>
                    <a:pt x="1985" y="567"/>
                  </a:lnTo>
                  <a:lnTo>
                    <a:pt x="1985" y="453"/>
                  </a:lnTo>
                  <a:lnTo>
                    <a:pt x="2381" y="453"/>
                  </a:lnTo>
                  <a:lnTo>
                    <a:pt x="2381" y="397"/>
                  </a:lnTo>
                  <a:lnTo>
                    <a:pt x="2495" y="397"/>
                  </a:lnTo>
                  <a:lnTo>
                    <a:pt x="2495" y="340"/>
                  </a:lnTo>
                  <a:lnTo>
                    <a:pt x="2438" y="340"/>
                  </a:lnTo>
                  <a:lnTo>
                    <a:pt x="2438" y="283"/>
                  </a:lnTo>
                  <a:lnTo>
                    <a:pt x="2381" y="283"/>
                  </a:lnTo>
                  <a:lnTo>
                    <a:pt x="2381" y="170"/>
                  </a:lnTo>
                  <a:lnTo>
                    <a:pt x="2155" y="170"/>
                  </a:lnTo>
                  <a:lnTo>
                    <a:pt x="2155" y="227"/>
                  </a:lnTo>
                  <a:lnTo>
                    <a:pt x="1985" y="227"/>
                  </a:lnTo>
                  <a:lnTo>
                    <a:pt x="1985" y="170"/>
                  </a:lnTo>
                  <a:lnTo>
                    <a:pt x="1871" y="170"/>
                  </a:lnTo>
                  <a:lnTo>
                    <a:pt x="1871" y="0"/>
                  </a:lnTo>
                  <a:lnTo>
                    <a:pt x="1758" y="0"/>
                  </a:lnTo>
                  <a:lnTo>
                    <a:pt x="1758" y="57"/>
                  </a:lnTo>
                  <a:lnTo>
                    <a:pt x="1701" y="57"/>
                  </a:lnTo>
                  <a:lnTo>
                    <a:pt x="1701" y="113"/>
                  </a:lnTo>
                  <a:lnTo>
                    <a:pt x="1644" y="113"/>
                  </a:lnTo>
                  <a:lnTo>
                    <a:pt x="1644" y="170"/>
                  </a:lnTo>
                  <a:lnTo>
                    <a:pt x="1531" y="170"/>
                  </a:lnTo>
                  <a:lnTo>
                    <a:pt x="1531" y="0"/>
                  </a:lnTo>
                  <a:lnTo>
                    <a:pt x="1191" y="0"/>
                  </a:lnTo>
                  <a:lnTo>
                    <a:pt x="1191" y="57"/>
                  </a:lnTo>
                  <a:lnTo>
                    <a:pt x="1134" y="57"/>
                  </a:lnTo>
                  <a:lnTo>
                    <a:pt x="1134" y="113"/>
                  </a:lnTo>
                  <a:lnTo>
                    <a:pt x="1021" y="113"/>
                  </a:lnTo>
                  <a:lnTo>
                    <a:pt x="1021" y="0"/>
                  </a:lnTo>
                  <a:lnTo>
                    <a:pt x="851" y="0"/>
                  </a:lnTo>
                  <a:lnTo>
                    <a:pt x="851" y="57"/>
                  </a:lnTo>
                  <a:lnTo>
                    <a:pt x="794" y="57"/>
                  </a:lnTo>
                  <a:lnTo>
                    <a:pt x="794" y="113"/>
                  </a:lnTo>
                  <a:lnTo>
                    <a:pt x="737" y="113"/>
                  </a:lnTo>
                  <a:lnTo>
                    <a:pt x="737" y="170"/>
                  </a:lnTo>
                  <a:lnTo>
                    <a:pt x="680" y="170"/>
                  </a:lnTo>
                  <a:lnTo>
                    <a:pt x="680" y="227"/>
                  </a:lnTo>
                  <a:lnTo>
                    <a:pt x="624" y="227"/>
                  </a:lnTo>
                  <a:lnTo>
                    <a:pt x="624" y="283"/>
                  </a:lnTo>
                  <a:lnTo>
                    <a:pt x="567" y="283"/>
                  </a:lnTo>
                  <a:lnTo>
                    <a:pt x="567" y="397"/>
                  </a:lnTo>
                  <a:lnTo>
                    <a:pt x="510" y="397"/>
                  </a:lnTo>
                  <a:lnTo>
                    <a:pt x="510" y="453"/>
                  </a:lnTo>
                  <a:lnTo>
                    <a:pt x="397" y="453"/>
                  </a:lnTo>
                  <a:lnTo>
                    <a:pt x="397" y="737"/>
                  </a:lnTo>
                  <a:lnTo>
                    <a:pt x="227" y="737"/>
                  </a:lnTo>
                  <a:lnTo>
                    <a:pt x="227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57" y="96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49" name="Freeform 265">
              <a:extLst>
                <a:ext uri="{FF2B5EF4-FFF2-40B4-BE49-F238E27FC236}">
                  <a16:creationId xmlns:a16="http://schemas.microsoft.com/office/drawing/2014/main" id="{A67014F1-ACBA-4CC5-8F26-88B08F6B9ADD}"/>
                </a:ext>
              </a:extLst>
            </p:cNvPr>
            <p:cNvSpPr>
              <a:spLocks/>
            </p:cNvSpPr>
            <p:nvPr/>
          </p:nvSpPr>
          <p:spPr bwMode="auto">
            <a:xfrm>
              <a:off x="4612" y="3975"/>
              <a:ext cx="1304" cy="2268"/>
            </a:xfrm>
            <a:custGeom>
              <a:avLst/>
              <a:gdLst>
                <a:gd name="T0" fmla="*/ 113 w 1304"/>
                <a:gd name="T1" fmla="*/ 0 h 2268"/>
                <a:gd name="T2" fmla="*/ 56 w 1304"/>
                <a:gd name="T3" fmla="*/ 57 h 2268"/>
                <a:gd name="T4" fmla="*/ 0 w 1304"/>
                <a:gd name="T5" fmla="*/ 170 h 2268"/>
                <a:gd name="T6" fmla="*/ 56 w 1304"/>
                <a:gd name="T7" fmla="*/ 454 h 2268"/>
                <a:gd name="T8" fmla="*/ 170 w 1304"/>
                <a:gd name="T9" fmla="*/ 567 h 2268"/>
                <a:gd name="T10" fmla="*/ 340 w 1304"/>
                <a:gd name="T11" fmla="*/ 681 h 2268"/>
                <a:gd name="T12" fmla="*/ 283 w 1304"/>
                <a:gd name="T13" fmla="*/ 964 h 2268"/>
                <a:gd name="T14" fmla="*/ 226 w 1304"/>
                <a:gd name="T15" fmla="*/ 1021 h 2268"/>
                <a:gd name="T16" fmla="*/ 283 w 1304"/>
                <a:gd name="T17" fmla="*/ 1134 h 2268"/>
                <a:gd name="T18" fmla="*/ 56 w 1304"/>
                <a:gd name="T19" fmla="*/ 1248 h 2268"/>
                <a:gd name="T20" fmla="*/ 283 w 1304"/>
                <a:gd name="T21" fmla="*/ 1531 h 2268"/>
                <a:gd name="T22" fmla="*/ 453 w 1304"/>
                <a:gd name="T23" fmla="*/ 1701 h 2268"/>
                <a:gd name="T24" fmla="*/ 510 w 1304"/>
                <a:gd name="T25" fmla="*/ 1815 h 2268"/>
                <a:gd name="T26" fmla="*/ 680 w 1304"/>
                <a:gd name="T27" fmla="*/ 1871 h 2268"/>
                <a:gd name="T28" fmla="*/ 453 w 1304"/>
                <a:gd name="T29" fmla="*/ 1985 h 2268"/>
                <a:gd name="T30" fmla="*/ 510 w 1304"/>
                <a:gd name="T31" fmla="*/ 2098 h 2268"/>
                <a:gd name="T32" fmla="*/ 567 w 1304"/>
                <a:gd name="T33" fmla="*/ 2155 h 2268"/>
                <a:gd name="T34" fmla="*/ 623 w 1304"/>
                <a:gd name="T35" fmla="*/ 2268 h 2268"/>
                <a:gd name="T36" fmla="*/ 793 w 1304"/>
                <a:gd name="T37" fmla="*/ 2212 h 2268"/>
                <a:gd name="T38" fmla="*/ 907 w 1304"/>
                <a:gd name="T39" fmla="*/ 2155 h 2268"/>
                <a:gd name="T40" fmla="*/ 964 w 1304"/>
                <a:gd name="T41" fmla="*/ 2098 h 2268"/>
                <a:gd name="T42" fmla="*/ 1304 w 1304"/>
                <a:gd name="T43" fmla="*/ 2042 h 2268"/>
                <a:gd name="T44" fmla="*/ 1247 w 1304"/>
                <a:gd name="T45" fmla="*/ 1928 h 2268"/>
                <a:gd name="T46" fmla="*/ 1190 w 1304"/>
                <a:gd name="T47" fmla="*/ 1871 h 2268"/>
                <a:gd name="T48" fmla="*/ 1134 w 1304"/>
                <a:gd name="T49" fmla="*/ 1815 h 2268"/>
                <a:gd name="T50" fmla="*/ 1190 w 1304"/>
                <a:gd name="T51" fmla="*/ 1758 h 2268"/>
                <a:gd name="T52" fmla="*/ 1304 w 1304"/>
                <a:gd name="T53" fmla="*/ 1475 h 2268"/>
                <a:gd name="T54" fmla="*/ 1247 w 1304"/>
                <a:gd name="T55" fmla="*/ 1418 h 2268"/>
                <a:gd name="T56" fmla="*/ 1134 w 1304"/>
                <a:gd name="T57" fmla="*/ 1361 h 2268"/>
                <a:gd name="T58" fmla="*/ 1077 w 1304"/>
                <a:gd name="T59" fmla="*/ 1248 h 2268"/>
                <a:gd name="T60" fmla="*/ 1020 w 1304"/>
                <a:gd name="T61" fmla="*/ 1134 h 2268"/>
                <a:gd name="T62" fmla="*/ 907 w 1304"/>
                <a:gd name="T63" fmla="*/ 1078 h 2268"/>
                <a:gd name="T64" fmla="*/ 850 w 1304"/>
                <a:gd name="T65" fmla="*/ 1021 h 2268"/>
                <a:gd name="T66" fmla="*/ 793 w 1304"/>
                <a:gd name="T67" fmla="*/ 908 h 2268"/>
                <a:gd name="T68" fmla="*/ 850 w 1304"/>
                <a:gd name="T69" fmla="*/ 851 h 2268"/>
                <a:gd name="T70" fmla="*/ 907 w 1304"/>
                <a:gd name="T71" fmla="*/ 681 h 2268"/>
                <a:gd name="T72" fmla="*/ 850 w 1304"/>
                <a:gd name="T73" fmla="*/ 624 h 2268"/>
                <a:gd name="T74" fmla="*/ 737 w 1304"/>
                <a:gd name="T75" fmla="*/ 567 h 2268"/>
                <a:gd name="T76" fmla="*/ 680 w 1304"/>
                <a:gd name="T77" fmla="*/ 397 h 2268"/>
                <a:gd name="T78" fmla="*/ 623 w 1304"/>
                <a:gd name="T79" fmla="*/ 227 h 2268"/>
                <a:gd name="T80" fmla="*/ 567 w 1304"/>
                <a:gd name="T81" fmla="*/ 170 h 2268"/>
                <a:gd name="T82" fmla="*/ 453 w 1304"/>
                <a:gd name="T83" fmla="*/ 114 h 2268"/>
                <a:gd name="T84" fmla="*/ 283 w 1304"/>
                <a:gd name="T85" fmla="*/ 0 h 2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04" h="2268">
                  <a:moveTo>
                    <a:pt x="283" y="0"/>
                  </a:moveTo>
                  <a:lnTo>
                    <a:pt x="113" y="0"/>
                  </a:lnTo>
                  <a:lnTo>
                    <a:pt x="113" y="57"/>
                  </a:lnTo>
                  <a:lnTo>
                    <a:pt x="56" y="57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454"/>
                  </a:lnTo>
                  <a:lnTo>
                    <a:pt x="56" y="454"/>
                  </a:lnTo>
                  <a:lnTo>
                    <a:pt x="56" y="567"/>
                  </a:lnTo>
                  <a:lnTo>
                    <a:pt x="170" y="567"/>
                  </a:lnTo>
                  <a:lnTo>
                    <a:pt x="170" y="681"/>
                  </a:lnTo>
                  <a:lnTo>
                    <a:pt x="340" y="681"/>
                  </a:lnTo>
                  <a:lnTo>
                    <a:pt x="340" y="964"/>
                  </a:lnTo>
                  <a:lnTo>
                    <a:pt x="283" y="964"/>
                  </a:lnTo>
                  <a:lnTo>
                    <a:pt x="283" y="1021"/>
                  </a:lnTo>
                  <a:lnTo>
                    <a:pt x="226" y="1021"/>
                  </a:lnTo>
                  <a:lnTo>
                    <a:pt x="226" y="1134"/>
                  </a:lnTo>
                  <a:lnTo>
                    <a:pt x="283" y="1134"/>
                  </a:lnTo>
                  <a:lnTo>
                    <a:pt x="283" y="1248"/>
                  </a:lnTo>
                  <a:lnTo>
                    <a:pt x="56" y="1248"/>
                  </a:lnTo>
                  <a:lnTo>
                    <a:pt x="56" y="1531"/>
                  </a:lnTo>
                  <a:lnTo>
                    <a:pt x="283" y="1531"/>
                  </a:lnTo>
                  <a:lnTo>
                    <a:pt x="283" y="1701"/>
                  </a:lnTo>
                  <a:lnTo>
                    <a:pt x="453" y="1701"/>
                  </a:lnTo>
                  <a:lnTo>
                    <a:pt x="453" y="1815"/>
                  </a:lnTo>
                  <a:lnTo>
                    <a:pt x="510" y="1815"/>
                  </a:lnTo>
                  <a:lnTo>
                    <a:pt x="510" y="1871"/>
                  </a:lnTo>
                  <a:lnTo>
                    <a:pt x="680" y="1871"/>
                  </a:lnTo>
                  <a:lnTo>
                    <a:pt x="680" y="1985"/>
                  </a:lnTo>
                  <a:lnTo>
                    <a:pt x="453" y="1985"/>
                  </a:lnTo>
                  <a:lnTo>
                    <a:pt x="453" y="2098"/>
                  </a:lnTo>
                  <a:lnTo>
                    <a:pt x="510" y="2098"/>
                  </a:lnTo>
                  <a:lnTo>
                    <a:pt x="510" y="2155"/>
                  </a:lnTo>
                  <a:lnTo>
                    <a:pt x="567" y="2155"/>
                  </a:lnTo>
                  <a:lnTo>
                    <a:pt x="567" y="2268"/>
                  </a:lnTo>
                  <a:lnTo>
                    <a:pt x="623" y="2268"/>
                  </a:lnTo>
                  <a:lnTo>
                    <a:pt x="793" y="2268"/>
                  </a:lnTo>
                  <a:lnTo>
                    <a:pt x="793" y="2212"/>
                  </a:lnTo>
                  <a:lnTo>
                    <a:pt x="907" y="2212"/>
                  </a:lnTo>
                  <a:lnTo>
                    <a:pt x="907" y="2155"/>
                  </a:lnTo>
                  <a:lnTo>
                    <a:pt x="964" y="2155"/>
                  </a:lnTo>
                  <a:lnTo>
                    <a:pt x="964" y="2098"/>
                  </a:lnTo>
                  <a:lnTo>
                    <a:pt x="1304" y="2098"/>
                  </a:lnTo>
                  <a:lnTo>
                    <a:pt x="1304" y="2042"/>
                  </a:lnTo>
                  <a:lnTo>
                    <a:pt x="1247" y="2042"/>
                  </a:lnTo>
                  <a:lnTo>
                    <a:pt x="1247" y="1928"/>
                  </a:lnTo>
                  <a:lnTo>
                    <a:pt x="1190" y="1928"/>
                  </a:lnTo>
                  <a:lnTo>
                    <a:pt x="1190" y="1871"/>
                  </a:lnTo>
                  <a:lnTo>
                    <a:pt x="1134" y="1871"/>
                  </a:lnTo>
                  <a:lnTo>
                    <a:pt x="1134" y="1815"/>
                  </a:lnTo>
                  <a:lnTo>
                    <a:pt x="1190" y="1815"/>
                  </a:lnTo>
                  <a:lnTo>
                    <a:pt x="1190" y="1758"/>
                  </a:lnTo>
                  <a:lnTo>
                    <a:pt x="1304" y="1758"/>
                  </a:lnTo>
                  <a:lnTo>
                    <a:pt x="1304" y="1475"/>
                  </a:lnTo>
                  <a:lnTo>
                    <a:pt x="1247" y="1475"/>
                  </a:lnTo>
                  <a:lnTo>
                    <a:pt x="1247" y="1418"/>
                  </a:lnTo>
                  <a:lnTo>
                    <a:pt x="1134" y="1418"/>
                  </a:lnTo>
                  <a:lnTo>
                    <a:pt x="1134" y="1361"/>
                  </a:lnTo>
                  <a:lnTo>
                    <a:pt x="1077" y="1361"/>
                  </a:lnTo>
                  <a:lnTo>
                    <a:pt x="1077" y="1248"/>
                  </a:lnTo>
                  <a:lnTo>
                    <a:pt x="1020" y="1248"/>
                  </a:lnTo>
                  <a:lnTo>
                    <a:pt x="1020" y="1134"/>
                  </a:lnTo>
                  <a:lnTo>
                    <a:pt x="907" y="1134"/>
                  </a:lnTo>
                  <a:lnTo>
                    <a:pt x="907" y="1078"/>
                  </a:lnTo>
                  <a:lnTo>
                    <a:pt x="850" y="1078"/>
                  </a:lnTo>
                  <a:lnTo>
                    <a:pt x="850" y="1021"/>
                  </a:lnTo>
                  <a:lnTo>
                    <a:pt x="793" y="1021"/>
                  </a:lnTo>
                  <a:lnTo>
                    <a:pt x="793" y="908"/>
                  </a:lnTo>
                  <a:lnTo>
                    <a:pt x="850" y="908"/>
                  </a:lnTo>
                  <a:lnTo>
                    <a:pt x="850" y="851"/>
                  </a:lnTo>
                  <a:lnTo>
                    <a:pt x="907" y="851"/>
                  </a:lnTo>
                  <a:lnTo>
                    <a:pt x="907" y="681"/>
                  </a:lnTo>
                  <a:lnTo>
                    <a:pt x="850" y="681"/>
                  </a:lnTo>
                  <a:lnTo>
                    <a:pt x="850" y="624"/>
                  </a:lnTo>
                  <a:lnTo>
                    <a:pt x="737" y="624"/>
                  </a:lnTo>
                  <a:lnTo>
                    <a:pt x="737" y="567"/>
                  </a:lnTo>
                  <a:lnTo>
                    <a:pt x="680" y="567"/>
                  </a:lnTo>
                  <a:lnTo>
                    <a:pt x="680" y="397"/>
                  </a:lnTo>
                  <a:lnTo>
                    <a:pt x="623" y="397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283" y="114"/>
                  </a:lnTo>
                  <a:lnTo>
                    <a:pt x="28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50" name="Freeform 266">
              <a:extLst>
                <a:ext uri="{FF2B5EF4-FFF2-40B4-BE49-F238E27FC236}">
                  <a16:creationId xmlns:a16="http://schemas.microsoft.com/office/drawing/2014/main" id="{A125600A-269D-4074-B21E-3FDB961B0712}"/>
                </a:ext>
              </a:extLst>
            </p:cNvPr>
            <p:cNvSpPr>
              <a:spLocks/>
            </p:cNvSpPr>
            <p:nvPr/>
          </p:nvSpPr>
          <p:spPr bwMode="auto">
            <a:xfrm>
              <a:off x="4271" y="5279"/>
              <a:ext cx="1531" cy="1701"/>
            </a:xfrm>
            <a:custGeom>
              <a:avLst/>
              <a:gdLst>
                <a:gd name="T0" fmla="*/ 341 w 1531"/>
                <a:gd name="T1" fmla="*/ 0 h 1701"/>
                <a:gd name="T2" fmla="*/ 284 w 1531"/>
                <a:gd name="T3" fmla="*/ 57 h 1701"/>
                <a:gd name="T4" fmla="*/ 114 w 1531"/>
                <a:gd name="T5" fmla="*/ 114 h 1701"/>
                <a:gd name="T6" fmla="*/ 57 w 1531"/>
                <a:gd name="T7" fmla="*/ 284 h 1701"/>
                <a:gd name="T8" fmla="*/ 0 w 1531"/>
                <a:gd name="T9" fmla="*/ 397 h 1701"/>
                <a:gd name="T10" fmla="*/ 57 w 1531"/>
                <a:gd name="T11" fmla="*/ 454 h 1701"/>
                <a:gd name="T12" fmla="*/ 227 w 1531"/>
                <a:gd name="T13" fmla="*/ 511 h 1701"/>
                <a:gd name="T14" fmla="*/ 341 w 1531"/>
                <a:gd name="T15" fmla="*/ 567 h 1701"/>
                <a:gd name="T16" fmla="*/ 397 w 1531"/>
                <a:gd name="T17" fmla="*/ 624 h 1701"/>
                <a:gd name="T18" fmla="*/ 341 w 1531"/>
                <a:gd name="T19" fmla="*/ 851 h 1701"/>
                <a:gd name="T20" fmla="*/ 227 w 1531"/>
                <a:gd name="T21" fmla="*/ 1078 h 1701"/>
                <a:gd name="T22" fmla="*/ 397 w 1531"/>
                <a:gd name="T23" fmla="*/ 1134 h 1701"/>
                <a:gd name="T24" fmla="*/ 341 w 1531"/>
                <a:gd name="T25" fmla="*/ 1248 h 1701"/>
                <a:gd name="T26" fmla="*/ 284 w 1531"/>
                <a:gd name="T27" fmla="*/ 1361 h 1701"/>
                <a:gd name="T28" fmla="*/ 397 w 1531"/>
                <a:gd name="T29" fmla="*/ 1418 h 1701"/>
                <a:gd name="T30" fmla="*/ 567 w 1531"/>
                <a:gd name="T31" fmla="*/ 1531 h 1701"/>
                <a:gd name="T32" fmla="*/ 738 w 1531"/>
                <a:gd name="T33" fmla="*/ 1645 h 1701"/>
                <a:gd name="T34" fmla="*/ 851 w 1531"/>
                <a:gd name="T35" fmla="*/ 1701 h 1701"/>
                <a:gd name="T36" fmla="*/ 908 w 1531"/>
                <a:gd name="T37" fmla="*/ 1645 h 1701"/>
                <a:gd name="T38" fmla="*/ 964 w 1531"/>
                <a:gd name="T39" fmla="*/ 1588 h 1701"/>
                <a:gd name="T40" fmla="*/ 1021 w 1531"/>
                <a:gd name="T41" fmla="*/ 1531 h 1701"/>
                <a:gd name="T42" fmla="*/ 1078 w 1531"/>
                <a:gd name="T43" fmla="*/ 1475 h 1701"/>
                <a:gd name="T44" fmla="*/ 1134 w 1531"/>
                <a:gd name="T45" fmla="*/ 1418 h 1701"/>
                <a:gd name="T46" fmla="*/ 1305 w 1531"/>
                <a:gd name="T47" fmla="*/ 1248 h 1701"/>
                <a:gd name="T48" fmla="*/ 1418 w 1531"/>
                <a:gd name="T49" fmla="*/ 1191 h 1701"/>
                <a:gd name="T50" fmla="*/ 1475 w 1531"/>
                <a:gd name="T51" fmla="*/ 1134 h 1701"/>
                <a:gd name="T52" fmla="*/ 1531 w 1531"/>
                <a:gd name="T53" fmla="*/ 1021 h 1701"/>
                <a:gd name="T54" fmla="*/ 1475 w 1531"/>
                <a:gd name="T55" fmla="*/ 851 h 1701"/>
                <a:gd name="T56" fmla="*/ 1418 w 1531"/>
                <a:gd name="T57" fmla="*/ 794 h 1701"/>
                <a:gd name="T58" fmla="*/ 1305 w 1531"/>
                <a:gd name="T59" fmla="*/ 851 h 1701"/>
                <a:gd name="T60" fmla="*/ 1248 w 1531"/>
                <a:gd name="T61" fmla="*/ 908 h 1701"/>
                <a:gd name="T62" fmla="*/ 1134 w 1531"/>
                <a:gd name="T63" fmla="*/ 964 h 1701"/>
                <a:gd name="T64" fmla="*/ 908 w 1531"/>
                <a:gd name="T65" fmla="*/ 851 h 1701"/>
                <a:gd name="T66" fmla="*/ 851 w 1531"/>
                <a:gd name="T67" fmla="*/ 794 h 1701"/>
                <a:gd name="T68" fmla="*/ 794 w 1531"/>
                <a:gd name="T69" fmla="*/ 681 h 1701"/>
                <a:gd name="T70" fmla="*/ 1021 w 1531"/>
                <a:gd name="T71" fmla="*/ 567 h 1701"/>
                <a:gd name="T72" fmla="*/ 851 w 1531"/>
                <a:gd name="T73" fmla="*/ 511 h 1701"/>
                <a:gd name="T74" fmla="*/ 794 w 1531"/>
                <a:gd name="T75" fmla="*/ 397 h 1701"/>
                <a:gd name="T76" fmla="*/ 624 w 1531"/>
                <a:gd name="T77" fmla="*/ 227 h 1701"/>
                <a:gd name="T78" fmla="*/ 397 w 1531"/>
                <a:gd name="T79" fmla="*/ 0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1" h="1701">
                  <a:moveTo>
                    <a:pt x="397" y="0"/>
                  </a:moveTo>
                  <a:lnTo>
                    <a:pt x="341" y="0"/>
                  </a:lnTo>
                  <a:lnTo>
                    <a:pt x="341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114" y="114"/>
                  </a:lnTo>
                  <a:lnTo>
                    <a:pt x="114" y="284"/>
                  </a:lnTo>
                  <a:lnTo>
                    <a:pt x="57" y="284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511"/>
                  </a:lnTo>
                  <a:lnTo>
                    <a:pt x="227" y="511"/>
                  </a:lnTo>
                  <a:lnTo>
                    <a:pt x="227" y="567"/>
                  </a:lnTo>
                  <a:lnTo>
                    <a:pt x="341" y="567"/>
                  </a:lnTo>
                  <a:lnTo>
                    <a:pt x="341" y="624"/>
                  </a:lnTo>
                  <a:lnTo>
                    <a:pt x="397" y="624"/>
                  </a:lnTo>
                  <a:lnTo>
                    <a:pt x="397" y="851"/>
                  </a:lnTo>
                  <a:lnTo>
                    <a:pt x="341" y="851"/>
                  </a:lnTo>
                  <a:lnTo>
                    <a:pt x="341" y="1078"/>
                  </a:lnTo>
                  <a:lnTo>
                    <a:pt x="227" y="1078"/>
                  </a:lnTo>
                  <a:lnTo>
                    <a:pt x="227" y="1134"/>
                  </a:lnTo>
                  <a:lnTo>
                    <a:pt x="397" y="1134"/>
                  </a:lnTo>
                  <a:lnTo>
                    <a:pt x="397" y="1248"/>
                  </a:lnTo>
                  <a:lnTo>
                    <a:pt x="341" y="1248"/>
                  </a:lnTo>
                  <a:lnTo>
                    <a:pt x="341" y="1361"/>
                  </a:lnTo>
                  <a:lnTo>
                    <a:pt x="284" y="1361"/>
                  </a:lnTo>
                  <a:lnTo>
                    <a:pt x="284" y="1418"/>
                  </a:lnTo>
                  <a:lnTo>
                    <a:pt x="397" y="1418"/>
                  </a:lnTo>
                  <a:lnTo>
                    <a:pt x="397" y="1531"/>
                  </a:lnTo>
                  <a:lnTo>
                    <a:pt x="567" y="1531"/>
                  </a:lnTo>
                  <a:lnTo>
                    <a:pt x="567" y="1645"/>
                  </a:lnTo>
                  <a:lnTo>
                    <a:pt x="738" y="1645"/>
                  </a:lnTo>
                  <a:lnTo>
                    <a:pt x="738" y="1701"/>
                  </a:lnTo>
                  <a:lnTo>
                    <a:pt x="851" y="1701"/>
                  </a:lnTo>
                  <a:lnTo>
                    <a:pt x="851" y="1645"/>
                  </a:lnTo>
                  <a:lnTo>
                    <a:pt x="908" y="1645"/>
                  </a:lnTo>
                  <a:lnTo>
                    <a:pt x="908" y="1588"/>
                  </a:lnTo>
                  <a:lnTo>
                    <a:pt x="964" y="1588"/>
                  </a:lnTo>
                  <a:lnTo>
                    <a:pt x="1021" y="1588"/>
                  </a:lnTo>
                  <a:lnTo>
                    <a:pt x="1021" y="1531"/>
                  </a:lnTo>
                  <a:lnTo>
                    <a:pt x="1078" y="1531"/>
                  </a:lnTo>
                  <a:lnTo>
                    <a:pt x="1078" y="1475"/>
                  </a:lnTo>
                  <a:lnTo>
                    <a:pt x="1134" y="1475"/>
                  </a:lnTo>
                  <a:lnTo>
                    <a:pt x="1134" y="1418"/>
                  </a:lnTo>
                  <a:lnTo>
                    <a:pt x="1305" y="1418"/>
                  </a:lnTo>
                  <a:lnTo>
                    <a:pt x="1305" y="1248"/>
                  </a:lnTo>
                  <a:lnTo>
                    <a:pt x="1418" y="1248"/>
                  </a:lnTo>
                  <a:lnTo>
                    <a:pt x="1418" y="1191"/>
                  </a:lnTo>
                  <a:lnTo>
                    <a:pt x="1475" y="1191"/>
                  </a:lnTo>
                  <a:lnTo>
                    <a:pt x="1475" y="1134"/>
                  </a:lnTo>
                  <a:lnTo>
                    <a:pt x="1531" y="1134"/>
                  </a:lnTo>
                  <a:lnTo>
                    <a:pt x="1531" y="1021"/>
                  </a:lnTo>
                  <a:lnTo>
                    <a:pt x="1475" y="1021"/>
                  </a:lnTo>
                  <a:lnTo>
                    <a:pt x="1475" y="851"/>
                  </a:lnTo>
                  <a:lnTo>
                    <a:pt x="1418" y="851"/>
                  </a:lnTo>
                  <a:lnTo>
                    <a:pt x="1418" y="794"/>
                  </a:lnTo>
                  <a:lnTo>
                    <a:pt x="1305" y="794"/>
                  </a:lnTo>
                  <a:lnTo>
                    <a:pt x="1305" y="851"/>
                  </a:lnTo>
                  <a:lnTo>
                    <a:pt x="1248" y="851"/>
                  </a:lnTo>
                  <a:lnTo>
                    <a:pt x="1248" y="908"/>
                  </a:lnTo>
                  <a:lnTo>
                    <a:pt x="1134" y="908"/>
                  </a:lnTo>
                  <a:lnTo>
                    <a:pt x="1134" y="964"/>
                  </a:lnTo>
                  <a:lnTo>
                    <a:pt x="908" y="964"/>
                  </a:lnTo>
                  <a:lnTo>
                    <a:pt x="908" y="851"/>
                  </a:lnTo>
                  <a:lnTo>
                    <a:pt x="851" y="851"/>
                  </a:lnTo>
                  <a:lnTo>
                    <a:pt x="851" y="794"/>
                  </a:lnTo>
                  <a:lnTo>
                    <a:pt x="794" y="794"/>
                  </a:lnTo>
                  <a:lnTo>
                    <a:pt x="794" y="681"/>
                  </a:lnTo>
                  <a:lnTo>
                    <a:pt x="1021" y="681"/>
                  </a:lnTo>
                  <a:lnTo>
                    <a:pt x="1021" y="567"/>
                  </a:lnTo>
                  <a:lnTo>
                    <a:pt x="851" y="567"/>
                  </a:lnTo>
                  <a:lnTo>
                    <a:pt x="851" y="511"/>
                  </a:lnTo>
                  <a:lnTo>
                    <a:pt x="794" y="511"/>
                  </a:lnTo>
                  <a:lnTo>
                    <a:pt x="794" y="397"/>
                  </a:lnTo>
                  <a:lnTo>
                    <a:pt x="624" y="397"/>
                  </a:lnTo>
                  <a:lnTo>
                    <a:pt x="624" y="227"/>
                  </a:lnTo>
                  <a:lnTo>
                    <a:pt x="397" y="227"/>
                  </a:lnTo>
                  <a:lnTo>
                    <a:pt x="39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51" name="Freeform 267">
              <a:extLst>
                <a:ext uri="{FF2B5EF4-FFF2-40B4-BE49-F238E27FC236}">
                  <a16:creationId xmlns:a16="http://schemas.microsoft.com/office/drawing/2014/main" id="{A3CF8749-EF8F-49AB-BFF3-000F862101FE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5" y="5676"/>
              <a:ext cx="623" cy="964"/>
            </a:xfrm>
            <a:custGeom>
              <a:avLst/>
              <a:gdLst>
                <a:gd name="T0" fmla="*/ 283 w 623"/>
                <a:gd name="T1" fmla="*/ 57 h 964"/>
                <a:gd name="T2" fmla="*/ 170 w 623"/>
                <a:gd name="T3" fmla="*/ 57 h 964"/>
                <a:gd name="T4" fmla="*/ 170 w 623"/>
                <a:gd name="T5" fmla="*/ 0 h 964"/>
                <a:gd name="T6" fmla="*/ 56 w 623"/>
                <a:gd name="T7" fmla="*/ 0 h 964"/>
                <a:gd name="T8" fmla="*/ 56 w 623"/>
                <a:gd name="T9" fmla="*/ 57 h 964"/>
                <a:gd name="T10" fmla="*/ 0 w 623"/>
                <a:gd name="T11" fmla="*/ 57 h 964"/>
                <a:gd name="T12" fmla="*/ 0 w 623"/>
                <a:gd name="T13" fmla="*/ 397 h 964"/>
                <a:gd name="T14" fmla="*/ 56 w 623"/>
                <a:gd name="T15" fmla="*/ 397 h 964"/>
                <a:gd name="T16" fmla="*/ 56 w 623"/>
                <a:gd name="T17" fmla="*/ 454 h 964"/>
                <a:gd name="T18" fmla="*/ 113 w 623"/>
                <a:gd name="T19" fmla="*/ 454 h 964"/>
                <a:gd name="T20" fmla="*/ 113 w 623"/>
                <a:gd name="T21" fmla="*/ 681 h 964"/>
                <a:gd name="T22" fmla="*/ 170 w 623"/>
                <a:gd name="T23" fmla="*/ 681 h 964"/>
                <a:gd name="T24" fmla="*/ 170 w 623"/>
                <a:gd name="T25" fmla="*/ 737 h 964"/>
                <a:gd name="T26" fmla="*/ 226 w 623"/>
                <a:gd name="T27" fmla="*/ 737 h 964"/>
                <a:gd name="T28" fmla="*/ 226 w 623"/>
                <a:gd name="T29" fmla="*/ 794 h 964"/>
                <a:gd name="T30" fmla="*/ 340 w 623"/>
                <a:gd name="T31" fmla="*/ 794 h 964"/>
                <a:gd name="T32" fmla="*/ 340 w 623"/>
                <a:gd name="T33" fmla="*/ 964 h 964"/>
                <a:gd name="T34" fmla="*/ 567 w 623"/>
                <a:gd name="T35" fmla="*/ 964 h 964"/>
                <a:gd name="T36" fmla="*/ 567 w 623"/>
                <a:gd name="T37" fmla="*/ 851 h 964"/>
                <a:gd name="T38" fmla="*/ 623 w 623"/>
                <a:gd name="T39" fmla="*/ 851 h 964"/>
                <a:gd name="T40" fmla="*/ 623 w 623"/>
                <a:gd name="T41" fmla="*/ 737 h 964"/>
                <a:gd name="T42" fmla="*/ 453 w 623"/>
                <a:gd name="T43" fmla="*/ 737 h 964"/>
                <a:gd name="T44" fmla="*/ 453 w 623"/>
                <a:gd name="T45" fmla="*/ 681 h 964"/>
                <a:gd name="T46" fmla="*/ 567 w 623"/>
                <a:gd name="T47" fmla="*/ 681 h 964"/>
                <a:gd name="T48" fmla="*/ 567 w 623"/>
                <a:gd name="T49" fmla="*/ 454 h 964"/>
                <a:gd name="T50" fmla="*/ 623 w 623"/>
                <a:gd name="T51" fmla="*/ 454 h 964"/>
                <a:gd name="T52" fmla="*/ 623 w 623"/>
                <a:gd name="T53" fmla="*/ 227 h 964"/>
                <a:gd name="T54" fmla="*/ 567 w 623"/>
                <a:gd name="T55" fmla="*/ 227 h 964"/>
                <a:gd name="T56" fmla="*/ 567 w 623"/>
                <a:gd name="T57" fmla="*/ 170 h 964"/>
                <a:gd name="T58" fmla="*/ 453 w 623"/>
                <a:gd name="T59" fmla="*/ 170 h 964"/>
                <a:gd name="T60" fmla="*/ 453 w 623"/>
                <a:gd name="T61" fmla="*/ 114 h 964"/>
                <a:gd name="T62" fmla="*/ 283 w 623"/>
                <a:gd name="T63" fmla="*/ 114 h 964"/>
                <a:gd name="T64" fmla="*/ 283 w 623"/>
                <a:gd name="T65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23" h="964">
                  <a:moveTo>
                    <a:pt x="283" y="57"/>
                  </a:moveTo>
                  <a:lnTo>
                    <a:pt x="170" y="57"/>
                  </a:lnTo>
                  <a:lnTo>
                    <a:pt x="170" y="0"/>
                  </a:lnTo>
                  <a:lnTo>
                    <a:pt x="56" y="0"/>
                  </a:lnTo>
                  <a:lnTo>
                    <a:pt x="56" y="57"/>
                  </a:lnTo>
                  <a:lnTo>
                    <a:pt x="0" y="57"/>
                  </a:lnTo>
                  <a:lnTo>
                    <a:pt x="0" y="397"/>
                  </a:lnTo>
                  <a:lnTo>
                    <a:pt x="56" y="397"/>
                  </a:lnTo>
                  <a:lnTo>
                    <a:pt x="56" y="454"/>
                  </a:lnTo>
                  <a:lnTo>
                    <a:pt x="113" y="454"/>
                  </a:lnTo>
                  <a:lnTo>
                    <a:pt x="113" y="681"/>
                  </a:lnTo>
                  <a:lnTo>
                    <a:pt x="170" y="681"/>
                  </a:lnTo>
                  <a:lnTo>
                    <a:pt x="170" y="737"/>
                  </a:lnTo>
                  <a:lnTo>
                    <a:pt x="226" y="737"/>
                  </a:lnTo>
                  <a:lnTo>
                    <a:pt x="226" y="794"/>
                  </a:lnTo>
                  <a:lnTo>
                    <a:pt x="340" y="794"/>
                  </a:lnTo>
                  <a:lnTo>
                    <a:pt x="340" y="964"/>
                  </a:lnTo>
                  <a:lnTo>
                    <a:pt x="567" y="964"/>
                  </a:lnTo>
                  <a:lnTo>
                    <a:pt x="567" y="851"/>
                  </a:lnTo>
                  <a:lnTo>
                    <a:pt x="623" y="851"/>
                  </a:lnTo>
                  <a:lnTo>
                    <a:pt x="623" y="737"/>
                  </a:lnTo>
                  <a:lnTo>
                    <a:pt x="453" y="737"/>
                  </a:lnTo>
                  <a:lnTo>
                    <a:pt x="453" y="681"/>
                  </a:lnTo>
                  <a:lnTo>
                    <a:pt x="567" y="681"/>
                  </a:lnTo>
                  <a:lnTo>
                    <a:pt x="567" y="454"/>
                  </a:lnTo>
                  <a:lnTo>
                    <a:pt x="623" y="454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283" y="114"/>
                  </a:lnTo>
                  <a:lnTo>
                    <a:pt x="283" y="5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52" name="Freeform 268">
              <a:extLst>
                <a:ext uri="{FF2B5EF4-FFF2-40B4-BE49-F238E27FC236}">
                  <a16:creationId xmlns:a16="http://schemas.microsoft.com/office/drawing/2014/main" id="{BC3FDAF2-0DA0-440F-B6E7-DCC3E0071ADF}"/>
                </a:ext>
              </a:extLst>
            </p:cNvPr>
            <p:cNvSpPr>
              <a:spLocks/>
            </p:cNvSpPr>
            <p:nvPr/>
          </p:nvSpPr>
          <p:spPr bwMode="auto">
            <a:xfrm>
              <a:off x="4328" y="4542"/>
              <a:ext cx="624" cy="454"/>
            </a:xfrm>
            <a:custGeom>
              <a:avLst/>
              <a:gdLst>
                <a:gd name="T0" fmla="*/ 510 w 624"/>
                <a:gd name="T1" fmla="*/ 454 h 454"/>
                <a:gd name="T2" fmla="*/ 510 w 624"/>
                <a:gd name="T3" fmla="*/ 397 h 454"/>
                <a:gd name="T4" fmla="*/ 340 w 624"/>
                <a:gd name="T5" fmla="*/ 397 h 454"/>
                <a:gd name="T6" fmla="*/ 340 w 624"/>
                <a:gd name="T7" fmla="*/ 341 h 454"/>
                <a:gd name="T8" fmla="*/ 284 w 624"/>
                <a:gd name="T9" fmla="*/ 341 h 454"/>
                <a:gd name="T10" fmla="*/ 284 w 624"/>
                <a:gd name="T11" fmla="*/ 397 h 454"/>
                <a:gd name="T12" fmla="*/ 227 w 624"/>
                <a:gd name="T13" fmla="*/ 397 h 454"/>
                <a:gd name="T14" fmla="*/ 227 w 624"/>
                <a:gd name="T15" fmla="*/ 454 h 454"/>
                <a:gd name="T16" fmla="*/ 0 w 624"/>
                <a:gd name="T17" fmla="*/ 454 h 454"/>
                <a:gd name="T18" fmla="*/ 0 w 624"/>
                <a:gd name="T19" fmla="*/ 284 h 454"/>
                <a:gd name="T20" fmla="*/ 57 w 624"/>
                <a:gd name="T21" fmla="*/ 284 h 454"/>
                <a:gd name="T22" fmla="*/ 57 w 624"/>
                <a:gd name="T23" fmla="*/ 227 h 454"/>
                <a:gd name="T24" fmla="*/ 114 w 624"/>
                <a:gd name="T25" fmla="*/ 227 h 454"/>
                <a:gd name="T26" fmla="*/ 114 w 624"/>
                <a:gd name="T27" fmla="*/ 114 h 454"/>
                <a:gd name="T28" fmla="*/ 170 w 624"/>
                <a:gd name="T29" fmla="*/ 114 h 454"/>
                <a:gd name="T30" fmla="*/ 170 w 624"/>
                <a:gd name="T31" fmla="*/ 57 h 454"/>
                <a:gd name="T32" fmla="*/ 227 w 624"/>
                <a:gd name="T33" fmla="*/ 57 h 454"/>
                <a:gd name="T34" fmla="*/ 227 w 624"/>
                <a:gd name="T35" fmla="*/ 0 h 454"/>
                <a:gd name="T36" fmla="*/ 454 w 624"/>
                <a:gd name="T37" fmla="*/ 0 h 454"/>
                <a:gd name="T38" fmla="*/ 454 w 624"/>
                <a:gd name="T39" fmla="*/ 114 h 454"/>
                <a:gd name="T40" fmla="*/ 624 w 624"/>
                <a:gd name="T41" fmla="*/ 114 h 454"/>
                <a:gd name="T42" fmla="*/ 624 w 624"/>
                <a:gd name="T43" fmla="*/ 397 h 454"/>
                <a:gd name="T44" fmla="*/ 567 w 624"/>
                <a:gd name="T45" fmla="*/ 397 h 454"/>
                <a:gd name="T46" fmla="*/ 567 w 624"/>
                <a:gd name="T47" fmla="*/ 454 h 454"/>
                <a:gd name="T48" fmla="*/ 510 w 624"/>
                <a:gd name="T4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24" h="454">
                  <a:moveTo>
                    <a:pt x="510" y="454"/>
                  </a:moveTo>
                  <a:lnTo>
                    <a:pt x="510" y="397"/>
                  </a:lnTo>
                  <a:lnTo>
                    <a:pt x="340" y="397"/>
                  </a:lnTo>
                  <a:lnTo>
                    <a:pt x="340" y="341"/>
                  </a:lnTo>
                  <a:lnTo>
                    <a:pt x="284" y="341"/>
                  </a:lnTo>
                  <a:lnTo>
                    <a:pt x="284" y="397"/>
                  </a:lnTo>
                  <a:lnTo>
                    <a:pt x="227" y="397"/>
                  </a:lnTo>
                  <a:lnTo>
                    <a:pt x="227" y="454"/>
                  </a:lnTo>
                  <a:lnTo>
                    <a:pt x="0" y="454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227"/>
                  </a:lnTo>
                  <a:lnTo>
                    <a:pt x="114" y="227"/>
                  </a:lnTo>
                  <a:lnTo>
                    <a:pt x="114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624" y="114"/>
                  </a:lnTo>
                  <a:lnTo>
                    <a:pt x="624" y="397"/>
                  </a:lnTo>
                  <a:lnTo>
                    <a:pt x="567" y="397"/>
                  </a:lnTo>
                  <a:lnTo>
                    <a:pt x="567" y="454"/>
                  </a:lnTo>
                  <a:lnTo>
                    <a:pt x="510" y="45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53" name="Freeform 269">
              <a:extLst>
                <a:ext uri="{FF2B5EF4-FFF2-40B4-BE49-F238E27FC236}">
                  <a16:creationId xmlns:a16="http://schemas.microsoft.com/office/drawing/2014/main" id="{88C782BF-5C9B-4C6F-B2C4-DCFFBE3E665B}"/>
                </a:ext>
              </a:extLst>
            </p:cNvPr>
            <p:cNvSpPr>
              <a:spLocks/>
            </p:cNvSpPr>
            <p:nvPr/>
          </p:nvSpPr>
          <p:spPr bwMode="auto">
            <a:xfrm>
              <a:off x="3761" y="4429"/>
              <a:ext cx="1134" cy="964"/>
            </a:xfrm>
            <a:custGeom>
              <a:avLst/>
              <a:gdLst>
                <a:gd name="T0" fmla="*/ 907 w 1134"/>
                <a:gd name="T1" fmla="*/ 113 h 964"/>
                <a:gd name="T2" fmla="*/ 907 w 1134"/>
                <a:gd name="T3" fmla="*/ 0 h 964"/>
                <a:gd name="T4" fmla="*/ 737 w 1134"/>
                <a:gd name="T5" fmla="*/ 0 h 964"/>
                <a:gd name="T6" fmla="*/ 737 w 1134"/>
                <a:gd name="T7" fmla="*/ 113 h 964"/>
                <a:gd name="T8" fmla="*/ 510 w 1134"/>
                <a:gd name="T9" fmla="*/ 113 h 964"/>
                <a:gd name="T10" fmla="*/ 510 w 1134"/>
                <a:gd name="T11" fmla="*/ 170 h 964"/>
                <a:gd name="T12" fmla="*/ 340 w 1134"/>
                <a:gd name="T13" fmla="*/ 170 h 964"/>
                <a:gd name="T14" fmla="*/ 340 w 1134"/>
                <a:gd name="T15" fmla="*/ 227 h 964"/>
                <a:gd name="T16" fmla="*/ 284 w 1134"/>
                <a:gd name="T17" fmla="*/ 227 h 964"/>
                <a:gd name="T18" fmla="*/ 284 w 1134"/>
                <a:gd name="T19" fmla="*/ 340 h 964"/>
                <a:gd name="T20" fmla="*/ 170 w 1134"/>
                <a:gd name="T21" fmla="*/ 340 h 964"/>
                <a:gd name="T22" fmla="*/ 170 w 1134"/>
                <a:gd name="T23" fmla="*/ 397 h 964"/>
                <a:gd name="T24" fmla="*/ 57 w 1134"/>
                <a:gd name="T25" fmla="*/ 397 h 964"/>
                <a:gd name="T26" fmla="*/ 57 w 1134"/>
                <a:gd name="T27" fmla="*/ 454 h 964"/>
                <a:gd name="T28" fmla="*/ 0 w 1134"/>
                <a:gd name="T29" fmla="*/ 454 h 964"/>
                <a:gd name="T30" fmla="*/ 0 w 1134"/>
                <a:gd name="T31" fmla="*/ 510 h 964"/>
                <a:gd name="T32" fmla="*/ 114 w 1134"/>
                <a:gd name="T33" fmla="*/ 510 h 964"/>
                <a:gd name="T34" fmla="*/ 114 w 1134"/>
                <a:gd name="T35" fmla="*/ 567 h 964"/>
                <a:gd name="T36" fmla="*/ 57 w 1134"/>
                <a:gd name="T37" fmla="*/ 567 h 964"/>
                <a:gd name="T38" fmla="*/ 57 w 1134"/>
                <a:gd name="T39" fmla="*/ 624 h 964"/>
                <a:gd name="T40" fmla="*/ 114 w 1134"/>
                <a:gd name="T41" fmla="*/ 624 h 964"/>
                <a:gd name="T42" fmla="*/ 114 w 1134"/>
                <a:gd name="T43" fmla="*/ 680 h 964"/>
                <a:gd name="T44" fmla="*/ 170 w 1134"/>
                <a:gd name="T45" fmla="*/ 680 h 964"/>
                <a:gd name="T46" fmla="*/ 170 w 1134"/>
                <a:gd name="T47" fmla="*/ 794 h 964"/>
                <a:gd name="T48" fmla="*/ 227 w 1134"/>
                <a:gd name="T49" fmla="*/ 794 h 964"/>
                <a:gd name="T50" fmla="*/ 227 w 1134"/>
                <a:gd name="T51" fmla="*/ 850 h 964"/>
                <a:gd name="T52" fmla="*/ 454 w 1134"/>
                <a:gd name="T53" fmla="*/ 850 h 964"/>
                <a:gd name="T54" fmla="*/ 454 w 1134"/>
                <a:gd name="T55" fmla="*/ 907 h 964"/>
                <a:gd name="T56" fmla="*/ 510 w 1134"/>
                <a:gd name="T57" fmla="*/ 907 h 964"/>
                <a:gd name="T58" fmla="*/ 510 w 1134"/>
                <a:gd name="T59" fmla="*/ 964 h 964"/>
                <a:gd name="T60" fmla="*/ 794 w 1134"/>
                <a:gd name="T61" fmla="*/ 964 h 964"/>
                <a:gd name="T62" fmla="*/ 794 w 1134"/>
                <a:gd name="T63" fmla="*/ 907 h 964"/>
                <a:gd name="T64" fmla="*/ 851 w 1134"/>
                <a:gd name="T65" fmla="*/ 907 h 964"/>
                <a:gd name="T66" fmla="*/ 851 w 1134"/>
                <a:gd name="T67" fmla="*/ 850 h 964"/>
                <a:gd name="T68" fmla="*/ 907 w 1134"/>
                <a:gd name="T69" fmla="*/ 850 h 964"/>
                <a:gd name="T70" fmla="*/ 907 w 1134"/>
                <a:gd name="T71" fmla="*/ 794 h 964"/>
                <a:gd name="T72" fmla="*/ 1134 w 1134"/>
                <a:gd name="T73" fmla="*/ 794 h 964"/>
                <a:gd name="T74" fmla="*/ 1134 w 1134"/>
                <a:gd name="T75" fmla="*/ 680 h 964"/>
                <a:gd name="T76" fmla="*/ 1077 w 1134"/>
                <a:gd name="T77" fmla="*/ 680 h 964"/>
                <a:gd name="T78" fmla="*/ 1077 w 1134"/>
                <a:gd name="T79" fmla="*/ 510 h 964"/>
                <a:gd name="T80" fmla="*/ 907 w 1134"/>
                <a:gd name="T81" fmla="*/ 510 h 964"/>
                <a:gd name="T82" fmla="*/ 907 w 1134"/>
                <a:gd name="T83" fmla="*/ 454 h 964"/>
                <a:gd name="T84" fmla="*/ 851 w 1134"/>
                <a:gd name="T85" fmla="*/ 454 h 964"/>
                <a:gd name="T86" fmla="*/ 851 w 1134"/>
                <a:gd name="T87" fmla="*/ 510 h 964"/>
                <a:gd name="T88" fmla="*/ 794 w 1134"/>
                <a:gd name="T89" fmla="*/ 510 h 964"/>
                <a:gd name="T90" fmla="*/ 794 w 1134"/>
                <a:gd name="T91" fmla="*/ 567 h 964"/>
                <a:gd name="T92" fmla="*/ 567 w 1134"/>
                <a:gd name="T93" fmla="*/ 567 h 964"/>
                <a:gd name="T94" fmla="*/ 567 w 1134"/>
                <a:gd name="T95" fmla="*/ 397 h 964"/>
                <a:gd name="T96" fmla="*/ 624 w 1134"/>
                <a:gd name="T97" fmla="*/ 397 h 964"/>
                <a:gd name="T98" fmla="*/ 624 w 1134"/>
                <a:gd name="T99" fmla="*/ 340 h 964"/>
                <a:gd name="T100" fmla="*/ 681 w 1134"/>
                <a:gd name="T101" fmla="*/ 340 h 964"/>
                <a:gd name="T102" fmla="*/ 681 w 1134"/>
                <a:gd name="T103" fmla="*/ 227 h 964"/>
                <a:gd name="T104" fmla="*/ 737 w 1134"/>
                <a:gd name="T105" fmla="*/ 227 h 964"/>
                <a:gd name="T106" fmla="*/ 737 w 1134"/>
                <a:gd name="T107" fmla="*/ 170 h 964"/>
                <a:gd name="T108" fmla="*/ 794 w 1134"/>
                <a:gd name="T109" fmla="*/ 170 h 964"/>
                <a:gd name="T110" fmla="*/ 794 w 1134"/>
                <a:gd name="T111" fmla="*/ 113 h 964"/>
                <a:gd name="T112" fmla="*/ 907 w 1134"/>
                <a:gd name="T113" fmla="*/ 113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134" h="964">
                  <a:moveTo>
                    <a:pt x="907" y="113"/>
                  </a:moveTo>
                  <a:lnTo>
                    <a:pt x="907" y="0"/>
                  </a:lnTo>
                  <a:lnTo>
                    <a:pt x="737" y="0"/>
                  </a:lnTo>
                  <a:lnTo>
                    <a:pt x="737" y="113"/>
                  </a:lnTo>
                  <a:lnTo>
                    <a:pt x="510" y="113"/>
                  </a:lnTo>
                  <a:lnTo>
                    <a:pt x="510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284" y="227"/>
                  </a:lnTo>
                  <a:lnTo>
                    <a:pt x="284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57" y="397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510"/>
                  </a:lnTo>
                  <a:lnTo>
                    <a:pt x="114" y="510"/>
                  </a:lnTo>
                  <a:lnTo>
                    <a:pt x="114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114" y="624"/>
                  </a:lnTo>
                  <a:lnTo>
                    <a:pt x="114" y="680"/>
                  </a:lnTo>
                  <a:lnTo>
                    <a:pt x="170" y="680"/>
                  </a:lnTo>
                  <a:lnTo>
                    <a:pt x="170" y="794"/>
                  </a:lnTo>
                  <a:lnTo>
                    <a:pt x="227" y="794"/>
                  </a:lnTo>
                  <a:lnTo>
                    <a:pt x="227" y="850"/>
                  </a:lnTo>
                  <a:lnTo>
                    <a:pt x="454" y="850"/>
                  </a:lnTo>
                  <a:lnTo>
                    <a:pt x="454" y="907"/>
                  </a:lnTo>
                  <a:lnTo>
                    <a:pt x="510" y="907"/>
                  </a:lnTo>
                  <a:lnTo>
                    <a:pt x="510" y="964"/>
                  </a:lnTo>
                  <a:lnTo>
                    <a:pt x="794" y="964"/>
                  </a:lnTo>
                  <a:lnTo>
                    <a:pt x="794" y="907"/>
                  </a:lnTo>
                  <a:lnTo>
                    <a:pt x="851" y="907"/>
                  </a:lnTo>
                  <a:lnTo>
                    <a:pt x="851" y="850"/>
                  </a:lnTo>
                  <a:lnTo>
                    <a:pt x="907" y="850"/>
                  </a:lnTo>
                  <a:lnTo>
                    <a:pt x="907" y="794"/>
                  </a:lnTo>
                  <a:lnTo>
                    <a:pt x="1134" y="794"/>
                  </a:lnTo>
                  <a:lnTo>
                    <a:pt x="1134" y="680"/>
                  </a:lnTo>
                  <a:lnTo>
                    <a:pt x="1077" y="680"/>
                  </a:lnTo>
                  <a:lnTo>
                    <a:pt x="1077" y="510"/>
                  </a:lnTo>
                  <a:lnTo>
                    <a:pt x="907" y="510"/>
                  </a:lnTo>
                  <a:lnTo>
                    <a:pt x="907" y="454"/>
                  </a:lnTo>
                  <a:lnTo>
                    <a:pt x="851" y="454"/>
                  </a:lnTo>
                  <a:lnTo>
                    <a:pt x="851" y="510"/>
                  </a:lnTo>
                  <a:lnTo>
                    <a:pt x="794" y="510"/>
                  </a:lnTo>
                  <a:lnTo>
                    <a:pt x="794" y="567"/>
                  </a:lnTo>
                  <a:lnTo>
                    <a:pt x="567" y="567"/>
                  </a:lnTo>
                  <a:lnTo>
                    <a:pt x="567" y="397"/>
                  </a:lnTo>
                  <a:lnTo>
                    <a:pt x="624" y="397"/>
                  </a:lnTo>
                  <a:lnTo>
                    <a:pt x="624" y="340"/>
                  </a:lnTo>
                  <a:lnTo>
                    <a:pt x="681" y="340"/>
                  </a:lnTo>
                  <a:lnTo>
                    <a:pt x="681" y="227"/>
                  </a:lnTo>
                  <a:lnTo>
                    <a:pt x="737" y="227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794" y="113"/>
                  </a:lnTo>
                  <a:lnTo>
                    <a:pt x="907" y="11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54" name="Freeform 270">
              <a:extLst>
                <a:ext uri="{FF2B5EF4-FFF2-40B4-BE49-F238E27FC236}">
                  <a16:creationId xmlns:a16="http://schemas.microsoft.com/office/drawing/2014/main" id="{507D78B9-0921-41E8-A1FF-557204CB5500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5279"/>
              <a:ext cx="397" cy="454"/>
            </a:xfrm>
            <a:custGeom>
              <a:avLst/>
              <a:gdLst>
                <a:gd name="T0" fmla="*/ 57 w 397"/>
                <a:gd name="T1" fmla="*/ 454 h 454"/>
                <a:gd name="T2" fmla="*/ 57 w 397"/>
                <a:gd name="T3" fmla="*/ 341 h 454"/>
                <a:gd name="T4" fmla="*/ 0 w 397"/>
                <a:gd name="T5" fmla="*/ 341 h 454"/>
                <a:gd name="T6" fmla="*/ 0 w 397"/>
                <a:gd name="T7" fmla="*/ 227 h 454"/>
                <a:gd name="T8" fmla="*/ 57 w 397"/>
                <a:gd name="T9" fmla="*/ 227 h 454"/>
                <a:gd name="T10" fmla="*/ 57 w 397"/>
                <a:gd name="T11" fmla="*/ 114 h 454"/>
                <a:gd name="T12" fmla="*/ 114 w 397"/>
                <a:gd name="T13" fmla="*/ 114 h 454"/>
                <a:gd name="T14" fmla="*/ 114 w 397"/>
                <a:gd name="T15" fmla="*/ 0 h 454"/>
                <a:gd name="T16" fmla="*/ 284 w 397"/>
                <a:gd name="T17" fmla="*/ 0 h 454"/>
                <a:gd name="T18" fmla="*/ 284 w 397"/>
                <a:gd name="T19" fmla="*/ 171 h 454"/>
                <a:gd name="T20" fmla="*/ 397 w 397"/>
                <a:gd name="T21" fmla="*/ 171 h 454"/>
                <a:gd name="T22" fmla="*/ 397 w 397"/>
                <a:gd name="T23" fmla="*/ 284 h 454"/>
                <a:gd name="T24" fmla="*/ 284 w 397"/>
                <a:gd name="T25" fmla="*/ 284 h 454"/>
                <a:gd name="T26" fmla="*/ 284 w 397"/>
                <a:gd name="T27" fmla="*/ 341 h 454"/>
                <a:gd name="T28" fmla="*/ 227 w 397"/>
                <a:gd name="T29" fmla="*/ 341 h 454"/>
                <a:gd name="T30" fmla="*/ 227 w 397"/>
                <a:gd name="T31" fmla="*/ 397 h 454"/>
                <a:gd name="T32" fmla="*/ 114 w 397"/>
                <a:gd name="T33" fmla="*/ 397 h 454"/>
                <a:gd name="T34" fmla="*/ 114 w 397"/>
                <a:gd name="T35" fmla="*/ 454 h 454"/>
                <a:gd name="T36" fmla="*/ 57 w 397"/>
                <a:gd name="T37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97" h="454">
                  <a:moveTo>
                    <a:pt x="57" y="454"/>
                  </a:moveTo>
                  <a:lnTo>
                    <a:pt x="57" y="341"/>
                  </a:lnTo>
                  <a:lnTo>
                    <a:pt x="0" y="341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284" y="0"/>
                  </a:lnTo>
                  <a:lnTo>
                    <a:pt x="284" y="171"/>
                  </a:lnTo>
                  <a:lnTo>
                    <a:pt x="397" y="171"/>
                  </a:lnTo>
                  <a:lnTo>
                    <a:pt x="397" y="284"/>
                  </a:lnTo>
                  <a:lnTo>
                    <a:pt x="284" y="284"/>
                  </a:lnTo>
                  <a:lnTo>
                    <a:pt x="284" y="341"/>
                  </a:lnTo>
                  <a:lnTo>
                    <a:pt x="227" y="341"/>
                  </a:lnTo>
                  <a:lnTo>
                    <a:pt x="227" y="397"/>
                  </a:lnTo>
                  <a:lnTo>
                    <a:pt x="114" y="397"/>
                  </a:lnTo>
                  <a:lnTo>
                    <a:pt x="114" y="454"/>
                  </a:lnTo>
                  <a:lnTo>
                    <a:pt x="57" y="45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55" name="Freeform 271">
              <a:extLst>
                <a:ext uri="{FF2B5EF4-FFF2-40B4-BE49-F238E27FC236}">
                  <a16:creationId xmlns:a16="http://schemas.microsoft.com/office/drawing/2014/main" id="{D26EC11F-FF82-48A3-BC1A-31985DDA73EF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5279"/>
              <a:ext cx="567" cy="624"/>
            </a:xfrm>
            <a:custGeom>
              <a:avLst/>
              <a:gdLst>
                <a:gd name="T0" fmla="*/ 567 w 567"/>
                <a:gd name="T1" fmla="*/ 397 h 624"/>
                <a:gd name="T2" fmla="*/ 567 w 567"/>
                <a:gd name="T3" fmla="*/ 454 h 624"/>
                <a:gd name="T4" fmla="*/ 510 w 567"/>
                <a:gd name="T5" fmla="*/ 454 h 624"/>
                <a:gd name="T6" fmla="*/ 510 w 567"/>
                <a:gd name="T7" fmla="*/ 567 h 624"/>
                <a:gd name="T8" fmla="*/ 340 w 567"/>
                <a:gd name="T9" fmla="*/ 567 h 624"/>
                <a:gd name="T10" fmla="*/ 340 w 567"/>
                <a:gd name="T11" fmla="*/ 624 h 624"/>
                <a:gd name="T12" fmla="*/ 170 w 567"/>
                <a:gd name="T13" fmla="*/ 624 h 624"/>
                <a:gd name="T14" fmla="*/ 170 w 567"/>
                <a:gd name="T15" fmla="*/ 567 h 624"/>
                <a:gd name="T16" fmla="*/ 170 w 567"/>
                <a:gd name="T17" fmla="*/ 511 h 624"/>
                <a:gd name="T18" fmla="*/ 0 w 567"/>
                <a:gd name="T19" fmla="*/ 511 h 624"/>
                <a:gd name="T20" fmla="*/ 0 w 567"/>
                <a:gd name="T21" fmla="*/ 397 h 624"/>
                <a:gd name="T22" fmla="*/ 170 w 567"/>
                <a:gd name="T23" fmla="*/ 397 h 624"/>
                <a:gd name="T24" fmla="*/ 170 w 567"/>
                <a:gd name="T25" fmla="*/ 341 h 624"/>
                <a:gd name="T26" fmla="*/ 227 w 567"/>
                <a:gd name="T27" fmla="*/ 341 h 624"/>
                <a:gd name="T28" fmla="*/ 227 w 567"/>
                <a:gd name="T29" fmla="*/ 284 h 624"/>
                <a:gd name="T30" fmla="*/ 170 w 567"/>
                <a:gd name="T31" fmla="*/ 284 h 624"/>
                <a:gd name="T32" fmla="*/ 170 w 567"/>
                <a:gd name="T33" fmla="*/ 227 h 624"/>
                <a:gd name="T34" fmla="*/ 113 w 567"/>
                <a:gd name="T35" fmla="*/ 227 h 624"/>
                <a:gd name="T36" fmla="*/ 113 w 567"/>
                <a:gd name="T37" fmla="*/ 171 h 624"/>
                <a:gd name="T38" fmla="*/ 170 w 567"/>
                <a:gd name="T39" fmla="*/ 171 h 624"/>
                <a:gd name="T40" fmla="*/ 170 w 567"/>
                <a:gd name="T41" fmla="*/ 114 h 624"/>
                <a:gd name="T42" fmla="*/ 227 w 567"/>
                <a:gd name="T43" fmla="*/ 114 h 624"/>
                <a:gd name="T44" fmla="*/ 227 w 567"/>
                <a:gd name="T45" fmla="*/ 57 h 624"/>
                <a:gd name="T46" fmla="*/ 284 w 567"/>
                <a:gd name="T47" fmla="*/ 57 h 624"/>
                <a:gd name="T48" fmla="*/ 284 w 567"/>
                <a:gd name="T49" fmla="*/ 0 h 624"/>
                <a:gd name="T50" fmla="*/ 454 w 567"/>
                <a:gd name="T51" fmla="*/ 0 h 624"/>
                <a:gd name="T52" fmla="*/ 454 w 567"/>
                <a:gd name="T53" fmla="*/ 114 h 624"/>
                <a:gd name="T54" fmla="*/ 397 w 567"/>
                <a:gd name="T55" fmla="*/ 114 h 624"/>
                <a:gd name="T56" fmla="*/ 397 w 567"/>
                <a:gd name="T57" fmla="*/ 227 h 624"/>
                <a:gd name="T58" fmla="*/ 340 w 567"/>
                <a:gd name="T59" fmla="*/ 227 h 624"/>
                <a:gd name="T60" fmla="*/ 340 w 567"/>
                <a:gd name="T61" fmla="*/ 341 h 624"/>
                <a:gd name="T62" fmla="*/ 397 w 567"/>
                <a:gd name="T63" fmla="*/ 341 h 624"/>
                <a:gd name="T64" fmla="*/ 397 w 567"/>
                <a:gd name="T65" fmla="*/ 454 h 624"/>
                <a:gd name="T66" fmla="*/ 454 w 567"/>
                <a:gd name="T67" fmla="*/ 454 h 624"/>
                <a:gd name="T68" fmla="*/ 454 w 567"/>
                <a:gd name="T69" fmla="*/ 397 h 624"/>
                <a:gd name="T70" fmla="*/ 567 w 567"/>
                <a:gd name="T71" fmla="*/ 39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67" h="624">
                  <a:moveTo>
                    <a:pt x="567" y="397"/>
                  </a:moveTo>
                  <a:lnTo>
                    <a:pt x="567" y="454"/>
                  </a:lnTo>
                  <a:lnTo>
                    <a:pt x="510" y="454"/>
                  </a:lnTo>
                  <a:lnTo>
                    <a:pt x="510" y="567"/>
                  </a:lnTo>
                  <a:lnTo>
                    <a:pt x="340" y="567"/>
                  </a:lnTo>
                  <a:lnTo>
                    <a:pt x="340" y="624"/>
                  </a:lnTo>
                  <a:lnTo>
                    <a:pt x="170" y="624"/>
                  </a:lnTo>
                  <a:lnTo>
                    <a:pt x="170" y="567"/>
                  </a:lnTo>
                  <a:lnTo>
                    <a:pt x="170" y="511"/>
                  </a:lnTo>
                  <a:lnTo>
                    <a:pt x="0" y="511"/>
                  </a:lnTo>
                  <a:lnTo>
                    <a:pt x="0" y="397"/>
                  </a:lnTo>
                  <a:lnTo>
                    <a:pt x="170" y="397"/>
                  </a:lnTo>
                  <a:lnTo>
                    <a:pt x="170" y="341"/>
                  </a:lnTo>
                  <a:lnTo>
                    <a:pt x="227" y="341"/>
                  </a:lnTo>
                  <a:lnTo>
                    <a:pt x="227" y="284"/>
                  </a:lnTo>
                  <a:lnTo>
                    <a:pt x="170" y="284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171"/>
                  </a:lnTo>
                  <a:lnTo>
                    <a:pt x="170" y="171"/>
                  </a:lnTo>
                  <a:lnTo>
                    <a:pt x="170" y="114"/>
                  </a:lnTo>
                  <a:lnTo>
                    <a:pt x="227" y="114"/>
                  </a:lnTo>
                  <a:lnTo>
                    <a:pt x="227" y="57"/>
                  </a:lnTo>
                  <a:lnTo>
                    <a:pt x="284" y="57"/>
                  </a:lnTo>
                  <a:lnTo>
                    <a:pt x="284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397" y="114"/>
                  </a:lnTo>
                  <a:lnTo>
                    <a:pt x="397" y="227"/>
                  </a:lnTo>
                  <a:lnTo>
                    <a:pt x="340" y="227"/>
                  </a:lnTo>
                  <a:lnTo>
                    <a:pt x="340" y="341"/>
                  </a:lnTo>
                  <a:lnTo>
                    <a:pt x="397" y="341"/>
                  </a:lnTo>
                  <a:lnTo>
                    <a:pt x="397" y="454"/>
                  </a:lnTo>
                  <a:lnTo>
                    <a:pt x="454" y="454"/>
                  </a:lnTo>
                  <a:lnTo>
                    <a:pt x="454" y="397"/>
                  </a:lnTo>
                  <a:lnTo>
                    <a:pt x="567" y="39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56" name="Freeform 272">
              <a:extLst>
                <a:ext uri="{FF2B5EF4-FFF2-40B4-BE49-F238E27FC236}">
                  <a16:creationId xmlns:a16="http://schemas.microsoft.com/office/drawing/2014/main" id="{CCB5712E-6E77-4395-90EE-9DCADEFBA237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5279"/>
              <a:ext cx="851" cy="511"/>
            </a:xfrm>
            <a:custGeom>
              <a:avLst/>
              <a:gdLst>
                <a:gd name="T0" fmla="*/ 681 w 851"/>
                <a:gd name="T1" fmla="*/ 0 h 511"/>
                <a:gd name="T2" fmla="*/ 397 w 851"/>
                <a:gd name="T3" fmla="*/ 0 h 511"/>
                <a:gd name="T4" fmla="*/ 397 w 851"/>
                <a:gd name="T5" fmla="*/ 57 h 511"/>
                <a:gd name="T6" fmla="*/ 284 w 851"/>
                <a:gd name="T7" fmla="*/ 57 h 511"/>
                <a:gd name="T8" fmla="*/ 284 w 851"/>
                <a:gd name="T9" fmla="*/ 114 h 511"/>
                <a:gd name="T10" fmla="*/ 227 w 851"/>
                <a:gd name="T11" fmla="*/ 114 h 511"/>
                <a:gd name="T12" fmla="*/ 227 w 851"/>
                <a:gd name="T13" fmla="*/ 284 h 511"/>
                <a:gd name="T14" fmla="*/ 114 w 851"/>
                <a:gd name="T15" fmla="*/ 284 h 511"/>
                <a:gd name="T16" fmla="*/ 114 w 851"/>
                <a:gd name="T17" fmla="*/ 341 h 511"/>
                <a:gd name="T18" fmla="*/ 57 w 851"/>
                <a:gd name="T19" fmla="*/ 341 h 511"/>
                <a:gd name="T20" fmla="*/ 57 w 851"/>
                <a:gd name="T21" fmla="*/ 454 h 511"/>
                <a:gd name="T22" fmla="*/ 0 w 851"/>
                <a:gd name="T23" fmla="*/ 454 h 511"/>
                <a:gd name="T24" fmla="*/ 0 w 851"/>
                <a:gd name="T25" fmla="*/ 511 h 511"/>
                <a:gd name="T26" fmla="*/ 397 w 851"/>
                <a:gd name="T27" fmla="*/ 511 h 511"/>
                <a:gd name="T28" fmla="*/ 397 w 851"/>
                <a:gd name="T29" fmla="*/ 397 h 511"/>
                <a:gd name="T30" fmla="*/ 511 w 851"/>
                <a:gd name="T31" fmla="*/ 397 h 511"/>
                <a:gd name="T32" fmla="*/ 511 w 851"/>
                <a:gd name="T33" fmla="*/ 454 h 511"/>
                <a:gd name="T34" fmla="*/ 567 w 851"/>
                <a:gd name="T35" fmla="*/ 454 h 511"/>
                <a:gd name="T36" fmla="*/ 567 w 851"/>
                <a:gd name="T37" fmla="*/ 397 h 511"/>
                <a:gd name="T38" fmla="*/ 681 w 851"/>
                <a:gd name="T39" fmla="*/ 397 h 511"/>
                <a:gd name="T40" fmla="*/ 681 w 851"/>
                <a:gd name="T41" fmla="*/ 454 h 511"/>
                <a:gd name="T42" fmla="*/ 737 w 851"/>
                <a:gd name="T43" fmla="*/ 454 h 511"/>
                <a:gd name="T44" fmla="*/ 737 w 851"/>
                <a:gd name="T45" fmla="*/ 397 h 511"/>
                <a:gd name="T46" fmla="*/ 794 w 851"/>
                <a:gd name="T47" fmla="*/ 397 h 511"/>
                <a:gd name="T48" fmla="*/ 794 w 851"/>
                <a:gd name="T49" fmla="*/ 284 h 511"/>
                <a:gd name="T50" fmla="*/ 851 w 851"/>
                <a:gd name="T51" fmla="*/ 284 h 511"/>
                <a:gd name="T52" fmla="*/ 851 w 851"/>
                <a:gd name="T53" fmla="*/ 114 h 511"/>
                <a:gd name="T54" fmla="*/ 737 w 851"/>
                <a:gd name="T55" fmla="*/ 114 h 511"/>
                <a:gd name="T56" fmla="*/ 737 w 851"/>
                <a:gd name="T57" fmla="*/ 57 h 511"/>
                <a:gd name="T58" fmla="*/ 681 w 851"/>
                <a:gd name="T59" fmla="*/ 57 h 511"/>
                <a:gd name="T60" fmla="*/ 681 w 851"/>
                <a:gd name="T61" fmla="*/ 0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851" h="511">
                  <a:moveTo>
                    <a:pt x="681" y="0"/>
                  </a:moveTo>
                  <a:lnTo>
                    <a:pt x="397" y="0"/>
                  </a:lnTo>
                  <a:lnTo>
                    <a:pt x="397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227" y="114"/>
                  </a:lnTo>
                  <a:lnTo>
                    <a:pt x="227" y="284"/>
                  </a:lnTo>
                  <a:lnTo>
                    <a:pt x="114" y="284"/>
                  </a:lnTo>
                  <a:lnTo>
                    <a:pt x="114" y="341"/>
                  </a:lnTo>
                  <a:lnTo>
                    <a:pt x="57" y="341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511"/>
                  </a:lnTo>
                  <a:lnTo>
                    <a:pt x="397" y="511"/>
                  </a:lnTo>
                  <a:lnTo>
                    <a:pt x="397" y="397"/>
                  </a:lnTo>
                  <a:lnTo>
                    <a:pt x="511" y="397"/>
                  </a:lnTo>
                  <a:lnTo>
                    <a:pt x="511" y="454"/>
                  </a:lnTo>
                  <a:lnTo>
                    <a:pt x="567" y="454"/>
                  </a:lnTo>
                  <a:lnTo>
                    <a:pt x="567" y="397"/>
                  </a:lnTo>
                  <a:lnTo>
                    <a:pt x="681" y="397"/>
                  </a:lnTo>
                  <a:lnTo>
                    <a:pt x="681" y="454"/>
                  </a:lnTo>
                  <a:lnTo>
                    <a:pt x="737" y="454"/>
                  </a:lnTo>
                  <a:lnTo>
                    <a:pt x="737" y="397"/>
                  </a:lnTo>
                  <a:lnTo>
                    <a:pt x="794" y="397"/>
                  </a:lnTo>
                  <a:lnTo>
                    <a:pt x="794" y="284"/>
                  </a:lnTo>
                  <a:lnTo>
                    <a:pt x="851" y="284"/>
                  </a:lnTo>
                  <a:lnTo>
                    <a:pt x="851" y="114"/>
                  </a:lnTo>
                  <a:lnTo>
                    <a:pt x="737" y="114"/>
                  </a:lnTo>
                  <a:lnTo>
                    <a:pt x="737" y="57"/>
                  </a:lnTo>
                  <a:lnTo>
                    <a:pt x="681" y="57"/>
                  </a:lnTo>
                  <a:lnTo>
                    <a:pt x="681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57" name="Freeform 273">
              <a:extLst>
                <a:ext uri="{FF2B5EF4-FFF2-40B4-BE49-F238E27FC236}">
                  <a16:creationId xmlns:a16="http://schemas.microsoft.com/office/drawing/2014/main" id="{F9894555-F781-4598-8CC6-F61E77081454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5676"/>
              <a:ext cx="567" cy="454"/>
            </a:xfrm>
            <a:custGeom>
              <a:avLst/>
              <a:gdLst>
                <a:gd name="T0" fmla="*/ 567 w 567"/>
                <a:gd name="T1" fmla="*/ 0 h 454"/>
                <a:gd name="T2" fmla="*/ 567 w 567"/>
                <a:gd name="T3" fmla="*/ 397 h 454"/>
                <a:gd name="T4" fmla="*/ 510 w 567"/>
                <a:gd name="T5" fmla="*/ 397 h 454"/>
                <a:gd name="T6" fmla="*/ 510 w 567"/>
                <a:gd name="T7" fmla="*/ 454 h 454"/>
                <a:gd name="T8" fmla="*/ 453 w 567"/>
                <a:gd name="T9" fmla="*/ 454 h 454"/>
                <a:gd name="T10" fmla="*/ 453 w 567"/>
                <a:gd name="T11" fmla="*/ 397 h 454"/>
                <a:gd name="T12" fmla="*/ 397 w 567"/>
                <a:gd name="T13" fmla="*/ 397 h 454"/>
                <a:gd name="T14" fmla="*/ 397 w 567"/>
                <a:gd name="T15" fmla="*/ 341 h 454"/>
                <a:gd name="T16" fmla="*/ 170 w 567"/>
                <a:gd name="T17" fmla="*/ 341 h 454"/>
                <a:gd name="T18" fmla="*/ 170 w 567"/>
                <a:gd name="T19" fmla="*/ 227 h 454"/>
                <a:gd name="T20" fmla="*/ 0 w 567"/>
                <a:gd name="T21" fmla="*/ 227 h 454"/>
                <a:gd name="T22" fmla="*/ 0 w 567"/>
                <a:gd name="T23" fmla="*/ 170 h 454"/>
                <a:gd name="T24" fmla="*/ 56 w 567"/>
                <a:gd name="T25" fmla="*/ 170 h 454"/>
                <a:gd name="T26" fmla="*/ 56 w 567"/>
                <a:gd name="T27" fmla="*/ 114 h 454"/>
                <a:gd name="T28" fmla="*/ 453 w 567"/>
                <a:gd name="T29" fmla="*/ 114 h 454"/>
                <a:gd name="T30" fmla="*/ 453 w 567"/>
                <a:gd name="T31" fmla="*/ 0 h 454"/>
                <a:gd name="T32" fmla="*/ 567 w 567"/>
                <a:gd name="T3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67" h="454">
                  <a:moveTo>
                    <a:pt x="567" y="0"/>
                  </a:moveTo>
                  <a:lnTo>
                    <a:pt x="567" y="397"/>
                  </a:lnTo>
                  <a:lnTo>
                    <a:pt x="510" y="397"/>
                  </a:lnTo>
                  <a:lnTo>
                    <a:pt x="510" y="454"/>
                  </a:lnTo>
                  <a:lnTo>
                    <a:pt x="453" y="454"/>
                  </a:lnTo>
                  <a:lnTo>
                    <a:pt x="453" y="397"/>
                  </a:lnTo>
                  <a:lnTo>
                    <a:pt x="397" y="397"/>
                  </a:lnTo>
                  <a:lnTo>
                    <a:pt x="397" y="341"/>
                  </a:lnTo>
                  <a:lnTo>
                    <a:pt x="170" y="341"/>
                  </a:lnTo>
                  <a:lnTo>
                    <a:pt x="170" y="227"/>
                  </a:lnTo>
                  <a:lnTo>
                    <a:pt x="0" y="227"/>
                  </a:lnTo>
                  <a:lnTo>
                    <a:pt x="0" y="170"/>
                  </a:lnTo>
                  <a:lnTo>
                    <a:pt x="56" y="170"/>
                  </a:lnTo>
                  <a:lnTo>
                    <a:pt x="56" y="114"/>
                  </a:lnTo>
                  <a:lnTo>
                    <a:pt x="453" y="114"/>
                  </a:lnTo>
                  <a:lnTo>
                    <a:pt x="453" y="0"/>
                  </a:lnTo>
                  <a:lnTo>
                    <a:pt x="56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59" name="Freeform 275">
              <a:extLst>
                <a:ext uri="{FF2B5EF4-FFF2-40B4-BE49-F238E27FC236}">
                  <a16:creationId xmlns:a16="http://schemas.microsoft.com/office/drawing/2014/main" id="{C22E8380-A07C-49EB-A113-B1A99A7FA7F4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6073"/>
              <a:ext cx="567" cy="794"/>
            </a:xfrm>
            <a:custGeom>
              <a:avLst/>
              <a:gdLst>
                <a:gd name="T0" fmla="*/ 57 w 567"/>
                <a:gd name="T1" fmla="*/ 0 h 794"/>
                <a:gd name="T2" fmla="*/ 57 w 567"/>
                <a:gd name="T3" fmla="*/ 57 h 794"/>
                <a:gd name="T4" fmla="*/ 0 w 567"/>
                <a:gd name="T5" fmla="*/ 57 h 794"/>
                <a:gd name="T6" fmla="*/ 0 w 567"/>
                <a:gd name="T7" fmla="*/ 170 h 794"/>
                <a:gd name="T8" fmla="*/ 57 w 567"/>
                <a:gd name="T9" fmla="*/ 170 h 794"/>
                <a:gd name="T10" fmla="*/ 57 w 567"/>
                <a:gd name="T11" fmla="*/ 284 h 794"/>
                <a:gd name="T12" fmla="*/ 0 w 567"/>
                <a:gd name="T13" fmla="*/ 284 h 794"/>
                <a:gd name="T14" fmla="*/ 0 w 567"/>
                <a:gd name="T15" fmla="*/ 340 h 794"/>
                <a:gd name="T16" fmla="*/ 57 w 567"/>
                <a:gd name="T17" fmla="*/ 340 h 794"/>
                <a:gd name="T18" fmla="*/ 57 w 567"/>
                <a:gd name="T19" fmla="*/ 454 h 794"/>
                <a:gd name="T20" fmla="*/ 113 w 567"/>
                <a:gd name="T21" fmla="*/ 454 h 794"/>
                <a:gd name="T22" fmla="*/ 113 w 567"/>
                <a:gd name="T23" fmla="*/ 567 h 794"/>
                <a:gd name="T24" fmla="*/ 170 w 567"/>
                <a:gd name="T25" fmla="*/ 567 h 794"/>
                <a:gd name="T26" fmla="*/ 170 w 567"/>
                <a:gd name="T27" fmla="*/ 681 h 794"/>
                <a:gd name="T28" fmla="*/ 113 w 567"/>
                <a:gd name="T29" fmla="*/ 681 h 794"/>
                <a:gd name="T30" fmla="*/ 113 w 567"/>
                <a:gd name="T31" fmla="*/ 794 h 794"/>
                <a:gd name="T32" fmla="*/ 227 w 567"/>
                <a:gd name="T33" fmla="*/ 794 h 794"/>
                <a:gd name="T34" fmla="*/ 283 w 567"/>
                <a:gd name="T35" fmla="*/ 794 h 794"/>
                <a:gd name="T36" fmla="*/ 283 w 567"/>
                <a:gd name="T37" fmla="*/ 737 h 794"/>
                <a:gd name="T38" fmla="*/ 397 w 567"/>
                <a:gd name="T39" fmla="*/ 737 h 794"/>
                <a:gd name="T40" fmla="*/ 397 w 567"/>
                <a:gd name="T41" fmla="*/ 681 h 794"/>
                <a:gd name="T42" fmla="*/ 510 w 567"/>
                <a:gd name="T43" fmla="*/ 681 h 794"/>
                <a:gd name="T44" fmla="*/ 510 w 567"/>
                <a:gd name="T45" fmla="*/ 567 h 794"/>
                <a:gd name="T46" fmla="*/ 567 w 567"/>
                <a:gd name="T47" fmla="*/ 567 h 794"/>
                <a:gd name="T48" fmla="*/ 567 w 567"/>
                <a:gd name="T49" fmla="*/ 397 h 794"/>
                <a:gd name="T50" fmla="*/ 453 w 567"/>
                <a:gd name="T51" fmla="*/ 397 h 794"/>
                <a:gd name="T52" fmla="*/ 453 w 567"/>
                <a:gd name="T53" fmla="*/ 340 h 794"/>
                <a:gd name="T54" fmla="*/ 397 w 567"/>
                <a:gd name="T55" fmla="*/ 340 h 794"/>
                <a:gd name="T56" fmla="*/ 397 w 567"/>
                <a:gd name="T57" fmla="*/ 284 h 794"/>
                <a:gd name="T58" fmla="*/ 340 w 567"/>
                <a:gd name="T59" fmla="*/ 284 h 794"/>
                <a:gd name="T60" fmla="*/ 340 w 567"/>
                <a:gd name="T61" fmla="*/ 57 h 794"/>
                <a:gd name="T62" fmla="*/ 283 w 567"/>
                <a:gd name="T63" fmla="*/ 57 h 794"/>
                <a:gd name="T64" fmla="*/ 283 w 567"/>
                <a:gd name="T65" fmla="*/ 0 h 794"/>
                <a:gd name="T66" fmla="*/ 170 w 567"/>
                <a:gd name="T67" fmla="*/ 0 h 794"/>
                <a:gd name="T68" fmla="*/ 170 w 567"/>
                <a:gd name="T69" fmla="*/ 57 h 794"/>
                <a:gd name="T70" fmla="*/ 113 w 567"/>
                <a:gd name="T71" fmla="*/ 57 h 794"/>
                <a:gd name="T72" fmla="*/ 113 w 567"/>
                <a:gd name="T73" fmla="*/ 0 h 794"/>
                <a:gd name="T74" fmla="*/ 57 w 567"/>
                <a:gd name="T75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67" h="794">
                  <a:moveTo>
                    <a:pt x="57" y="0"/>
                  </a:moveTo>
                  <a:lnTo>
                    <a:pt x="57" y="57"/>
                  </a:lnTo>
                  <a:lnTo>
                    <a:pt x="0" y="57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454"/>
                  </a:lnTo>
                  <a:lnTo>
                    <a:pt x="113" y="454"/>
                  </a:lnTo>
                  <a:lnTo>
                    <a:pt x="113" y="567"/>
                  </a:lnTo>
                  <a:lnTo>
                    <a:pt x="170" y="567"/>
                  </a:lnTo>
                  <a:lnTo>
                    <a:pt x="170" y="681"/>
                  </a:lnTo>
                  <a:lnTo>
                    <a:pt x="113" y="681"/>
                  </a:lnTo>
                  <a:lnTo>
                    <a:pt x="113" y="794"/>
                  </a:lnTo>
                  <a:lnTo>
                    <a:pt x="227" y="794"/>
                  </a:lnTo>
                  <a:lnTo>
                    <a:pt x="283" y="794"/>
                  </a:lnTo>
                  <a:lnTo>
                    <a:pt x="283" y="737"/>
                  </a:lnTo>
                  <a:lnTo>
                    <a:pt x="397" y="737"/>
                  </a:lnTo>
                  <a:lnTo>
                    <a:pt x="397" y="681"/>
                  </a:lnTo>
                  <a:lnTo>
                    <a:pt x="510" y="681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397"/>
                  </a:lnTo>
                  <a:lnTo>
                    <a:pt x="453" y="397"/>
                  </a:lnTo>
                  <a:lnTo>
                    <a:pt x="453" y="340"/>
                  </a:lnTo>
                  <a:lnTo>
                    <a:pt x="397" y="340"/>
                  </a:lnTo>
                  <a:lnTo>
                    <a:pt x="397" y="284"/>
                  </a:lnTo>
                  <a:lnTo>
                    <a:pt x="340" y="284"/>
                  </a:lnTo>
                  <a:lnTo>
                    <a:pt x="340" y="57"/>
                  </a:lnTo>
                  <a:lnTo>
                    <a:pt x="283" y="57"/>
                  </a:lnTo>
                  <a:lnTo>
                    <a:pt x="283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5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60" name="Freeform 276">
              <a:extLst>
                <a:ext uri="{FF2B5EF4-FFF2-40B4-BE49-F238E27FC236}">
                  <a16:creationId xmlns:a16="http://schemas.microsoft.com/office/drawing/2014/main" id="{11CCDAE6-1A86-486B-922D-96EF032CDF01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6130"/>
              <a:ext cx="624" cy="624"/>
            </a:xfrm>
            <a:custGeom>
              <a:avLst/>
              <a:gdLst>
                <a:gd name="T0" fmla="*/ 567 w 624"/>
                <a:gd name="T1" fmla="*/ 624 h 624"/>
                <a:gd name="T2" fmla="*/ 567 w 624"/>
                <a:gd name="T3" fmla="*/ 567 h 624"/>
                <a:gd name="T4" fmla="*/ 397 w 624"/>
                <a:gd name="T5" fmla="*/ 567 h 624"/>
                <a:gd name="T6" fmla="*/ 397 w 624"/>
                <a:gd name="T7" fmla="*/ 510 h 624"/>
                <a:gd name="T8" fmla="*/ 340 w 624"/>
                <a:gd name="T9" fmla="*/ 510 h 624"/>
                <a:gd name="T10" fmla="*/ 340 w 624"/>
                <a:gd name="T11" fmla="*/ 454 h 624"/>
                <a:gd name="T12" fmla="*/ 227 w 624"/>
                <a:gd name="T13" fmla="*/ 454 h 624"/>
                <a:gd name="T14" fmla="*/ 227 w 624"/>
                <a:gd name="T15" fmla="*/ 510 h 624"/>
                <a:gd name="T16" fmla="*/ 170 w 624"/>
                <a:gd name="T17" fmla="*/ 510 h 624"/>
                <a:gd name="T18" fmla="*/ 170 w 624"/>
                <a:gd name="T19" fmla="*/ 454 h 624"/>
                <a:gd name="T20" fmla="*/ 114 w 624"/>
                <a:gd name="T21" fmla="*/ 454 h 624"/>
                <a:gd name="T22" fmla="*/ 114 w 624"/>
                <a:gd name="T23" fmla="*/ 283 h 624"/>
                <a:gd name="T24" fmla="*/ 0 w 624"/>
                <a:gd name="T25" fmla="*/ 283 h 624"/>
                <a:gd name="T26" fmla="*/ 0 w 624"/>
                <a:gd name="T27" fmla="*/ 170 h 624"/>
                <a:gd name="T28" fmla="*/ 57 w 624"/>
                <a:gd name="T29" fmla="*/ 170 h 624"/>
                <a:gd name="T30" fmla="*/ 57 w 624"/>
                <a:gd name="T31" fmla="*/ 0 h 624"/>
                <a:gd name="T32" fmla="*/ 170 w 624"/>
                <a:gd name="T33" fmla="*/ 0 h 624"/>
                <a:gd name="T34" fmla="*/ 170 w 624"/>
                <a:gd name="T35" fmla="*/ 57 h 624"/>
                <a:gd name="T36" fmla="*/ 227 w 624"/>
                <a:gd name="T37" fmla="*/ 57 h 624"/>
                <a:gd name="T38" fmla="*/ 227 w 624"/>
                <a:gd name="T39" fmla="*/ 113 h 624"/>
                <a:gd name="T40" fmla="*/ 340 w 624"/>
                <a:gd name="T41" fmla="*/ 113 h 624"/>
                <a:gd name="T42" fmla="*/ 340 w 624"/>
                <a:gd name="T43" fmla="*/ 57 h 624"/>
                <a:gd name="T44" fmla="*/ 454 w 624"/>
                <a:gd name="T45" fmla="*/ 57 h 624"/>
                <a:gd name="T46" fmla="*/ 454 w 624"/>
                <a:gd name="T47" fmla="*/ 113 h 624"/>
                <a:gd name="T48" fmla="*/ 511 w 624"/>
                <a:gd name="T49" fmla="*/ 113 h 624"/>
                <a:gd name="T50" fmla="*/ 511 w 624"/>
                <a:gd name="T51" fmla="*/ 227 h 624"/>
                <a:gd name="T52" fmla="*/ 454 w 624"/>
                <a:gd name="T53" fmla="*/ 227 h 624"/>
                <a:gd name="T54" fmla="*/ 454 w 624"/>
                <a:gd name="T55" fmla="*/ 283 h 624"/>
                <a:gd name="T56" fmla="*/ 511 w 624"/>
                <a:gd name="T57" fmla="*/ 283 h 624"/>
                <a:gd name="T58" fmla="*/ 511 w 624"/>
                <a:gd name="T59" fmla="*/ 397 h 624"/>
                <a:gd name="T60" fmla="*/ 567 w 624"/>
                <a:gd name="T61" fmla="*/ 397 h 624"/>
                <a:gd name="T62" fmla="*/ 567 w 624"/>
                <a:gd name="T63" fmla="*/ 510 h 624"/>
                <a:gd name="T64" fmla="*/ 624 w 624"/>
                <a:gd name="T65" fmla="*/ 510 h 624"/>
                <a:gd name="T66" fmla="*/ 624 w 624"/>
                <a:gd name="T67" fmla="*/ 624 h 624"/>
                <a:gd name="T68" fmla="*/ 567 w 624"/>
                <a:gd name="T69" fmla="*/ 624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24" h="624">
                  <a:moveTo>
                    <a:pt x="567" y="624"/>
                  </a:moveTo>
                  <a:lnTo>
                    <a:pt x="567" y="567"/>
                  </a:lnTo>
                  <a:lnTo>
                    <a:pt x="397" y="567"/>
                  </a:lnTo>
                  <a:lnTo>
                    <a:pt x="397" y="510"/>
                  </a:lnTo>
                  <a:lnTo>
                    <a:pt x="340" y="510"/>
                  </a:lnTo>
                  <a:lnTo>
                    <a:pt x="340" y="454"/>
                  </a:lnTo>
                  <a:lnTo>
                    <a:pt x="227" y="454"/>
                  </a:lnTo>
                  <a:lnTo>
                    <a:pt x="227" y="510"/>
                  </a:lnTo>
                  <a:lnTo>
                    <a:pt x="170" y="510"/>
                  </a:lnTo>
                  <a:lnTo>
                    <a:pt x="170" y="454"/>
                  </a:lnTo>
                  <a:lnTo>
                    <a:pt x="114" y="454"/>
                  </a:lnTo>
                  <a:lnTo>
                    <a:pt x="114" y="283"/>
                  </a:lnTo>
                  <a:lnTo>
                    <a:pt x="0" y="283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113"/>
                  </a:lnTo>
                  <a:lnTo>
                    <a:pt x="340" y="113"/>
                  </a:lnTo>
                  <a:lnTo>
                    <a:pt x="340" y="57"/>
                  </a:lnTo>
                  <a:lnTo>
                    <a:pt x="454" y="57"/>
                  </a:lnTo>
                  <a:lnTo>
                    <a:pt x="454" y="113"/>
                  </a:lnTo>
                  <a:lnTo>
                    <a:pt x="511" y="113"/>
                  </a:lnTo>
                  <a:lnTo>
                    <a:pt x="511" y="227"/>
                  </a:lnTo>
                  <a:lnTo>
                    <a:pt x="454" y="227"/>
                  </a:lnTo>
                  <a:lnTo>
                    <a:pt x="454" y="283"/>
                  </a:lnTo>
                  <a:lnTo>
                    <a:pt x="511" y="283"/>
                  </a:lnTo>
                  <a:lnTo>
                    <a:pt x="511" y="397"/>
                  </a:lnTo>
                  <a:lnTo>
                    <a:pt x="567" y="397"/>
                  </a:lnTo>
                  <a:lnTo>
                    <a:pt x="567" y="510"/>
                  </a:lnTo>
                  <a:lnTo>
                    <a:pt x="624" y="510"/>
                  </a:lnTo>
                  <a:lnTo>
                    <a:pt x="624" y="624"/>
                  </a:lnTo>
                  <a:lnTo>
                    <a:pt x="567" y="62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62" name="Freeform 278">
              <a:extLst>
                <a:ext uri="{FF2B5EF4-FFF2-40B4-BE49-F238E27FC236}">
                  <a16:creationId xmlns:a16="http://schemas.microsoft.com/office/drawing/2014/main" id="{BF5AE86D-DCA8-4D60-83F3-452911864D5F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790"/>
              <a:ext cx="227" cy="227"/>
            </a:xfrm>
            <a:custGeom>
              <a:avLst/>
              <a:gdLst>
                <a:gd name="T0" fmla="*/ 227 w 227"/>
                <a:gd name="T1" fmla="*/ 170 h 227"/>
                <a:gd name="T2" fmla="*/ 227 w 227"/>
                <a:gd name="T3" fmla="*/ 0 h 227"/>
                <a:gd name="T4" fmla="*/ 57 w 227"/>
                <a:gd name="T5" fmla="*/ 0 h 227"/>
                <a:gd name="T6" fmla="*/ 57 w 227"/>
                <a:gd name="T7" fmla="*/ 113 h 227"/>
                <a:gd name="T8" fmla="*/ 0 w 227"/>
                <a:gd name="T9" fmla="*/ 113 h 227"/>
                <a:gd name="T10" fmla="*/ 0 w 227"/>
                <a:gd name="T11" fmla="*/ 227 h 227"/>
                <a:gd name="T12" fmla="*/ 57 w 227"/>
                <a:gd name="T13" fmla="*/ 227 h 227"/>
                <a:gd name="T14" fmla="*/ 57 w 227"/>
                <a:gd name="T15" fmla="*/ 170 h 227"/>
                <a:gd name="T16" fmla="*/ 227 w 227"/>
                <a:gd name="T17" fmla="*/ 17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7" h="227">
                  <a:moveTo>
                    <a:pt x="227" y="170"/>
                  </a:moveTo>
                  <a:lnTo>
                    <a:pt x="227" y="0"/>
                  </a:lnTo>
                  <a:lnTo>
                    <a:pt x="57" y="0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170"/>
                  </a:lnTo>
                  <a:lnTo>
                    <a:pt x="227" y="17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63" name="Freeform 279">
              <a:extLst>
                <a:ext uri="{FF2B5EF4-FFF2-40B4-BE49-F238E27FC236}">
                  <a16:creationId xmlns:a16="http://schemas.microsoft.com/office/drawing/2014/main" id="{723DFA74-78AA-4060-831D-E0CE541D97F8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1" y="5846"/>
              <a:ext cx="794" cy="397"/>
            </a:xfrm>
            <a:custGeom>
              <a:avLst/>
              <a:gdLst>
                <a:gd name="T0" fmla="*/ 113 w 794"/>
                <a:gd name="T1" fmla="*/ 57 h 397"/>
                <a:gd name="T2" fmla="*/ 283 w 794"/>
                <a:gd name="T3" fmla="*/ 57 h 397"/>
                <a:gd name="T4" fmla="*/ 283 w 794"/>
                <a:gd name="T5" fmla="*/ 0 h 397"/>
                <a:gd name="T6" fmla="*/ 340 w 794"/>
                <a:gd name="T7" fmla="*/ 0 h 397"/>
                <a:gd name="T8" fmla="*/ 397 w 794"/>
                <a:gd name="T9" fmla="*/ 0 h 397"/>
                <a:gd name="T10" fmla="*/ 397 w 794"/>
                <a:gd name="T11" fmla="*/ 57 h 397"/>
                <a:gd name="T12" fmla="*/ 567 w 794"/>
                <a:gd name="T13" fmla="*/ 57 h 397"/>
                <a:gd name="T14" fmla="*/ 567 w 794"/>
                <a:gd name="T15" fmla="*/ 114 h 397"/>
                <a:gd name="T16" fmla="*/ 567 w 794"/>
                <a:gd name="T17" fmla="*/ 171 h 397"/>
                <a:gd name="T18" fmla="*/ 794 w 794"/>
                <a:gd name="T19" fmla="*/ 171 h 397"/>
                <a:gd name="T20" fmla="*/ 794 w 794"/>
                <a:gd name="T21" fmla="*/ 284 h 397"/>
                <a:gd name="T22" fmla="*/ 737 w 794"/>
                <a:gd name="T23" fmla="*/ 284 h 397"/>
                <a:gd name="T24" fmla="*/ 737 w 794"/>
                <a:gd name="T25" fmla="*/ 341 h 397"/>
                <a:gd name="T26" fmla="*/ 623 w 794"/>
                <a:gd name="T27" fmla="*/ 341 h 397"/>
                <a:gd name="T28" fmla="*/ 623 w 794"/>
                <a:gd name="T29" fmla="*/ 397 h 397"/>
                <a:gd name="T30" fmla="*/ 510 w 794"/>
                <a:gd name="T31" fmla="*/ 397 h 397"/>
                <a:gd name="T32" fmla="*/ 510 w 794"/>
                <a:gd name="T33" fmla="*/ 341 h 397"/>
                <a:gd name="T34" fmla="*/ 453 w 794"/>
                <a:gd name="T35" fmla="*/ 341 h 397"/>
                <a:gd name="T36" fmla="*/ 453 w 794"/>
                <a:gd name="T37" fmla="*/ 284 h 397"/>
                <a:gd name="T38" fmla="*/ 340 w 794"/>
                <a:gd name="T39" fmla="*/ 284 h 397"/>
                <a:gd name="T40" fmla="*/ 340 w 794"/>
                <a:gd name="T41" fmla="*/ 397 h 397"/>
                <a:gd name="T42" fmla="*/ 227 w 794"/>
                <a:gd name="T43" fmla="*/ 397 h 397"/>
                <a:gd name="T44" fmla="*/ 227 w 794"/>
                <a:gd name="T45" fmla="*/ 341 h 397"/>
                <a:gd name="T46" fmla="*/ 113 w 794"/>
                <a:gd name="T47" fmla="*/ 341 h 397"/>
                <a:gd name="T48" fmla="*/ 113 w 794"/>
                <a:gd name="T49" fmla="*/ 284 h 397"/>
                <a:gd name="T50" fmla="*/ 56 w 794"/>
                <a:gd name="T51" fmla="*/ 284 h 397"/>
                <a:gd name="T52" fmla="*/ 56 w 794"/>
                <a:gd name="T53" fmla="*/ 227 h 397"/>
                <a:gd name="T54" fmla="*/ 0 w 794"/>
                <a:gd name="T55" fmla="*/ 227 h 397"/>
                <a:gd name="T56" fmla="*/ 0 w 794"/>
                <a:gd name="T57" fmla="*/ 171 h 397"/>
                <a:gd name="T58" fmla="*/ 56 w 794"/>
                <a:gd name="T59" fmla="*/ 171 h 397"/>
                <a:gd name="T60" fmla="*/ 56 w 794"/>
                <a:gd name="T61" fmla="*/ 114 h 397"/>
                <a:gd name="T62" fmla="*/ 113 w 794"/>
                <a:gd name="T63" fmla="*/ 114 h 397"/>
                <a:gd name="T64" fmla="*/ 113 w 794"/>
                <a:gd name="T65" fmla="*/ 5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94" h="397">
                  <a:moveTo>
                    <a:pt x="113" y="57"/>
                  </a:moveTo>
                  <a:lnTo>
                    <a:pt x="283" y="57"/>
                  </a:lnTo>
                  <a:lnTo>
                    <a:pt x="283" y="0"/>
                  </a:lnTo>
                  <a:lnTo>
                    <a:pt x="340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567" y="171"/>
                  </a:lnTo>
                  <a:lnTo>
                    <a:pt x="794" y="171"/>
                  </a:lnTo>
                  <a:lnTo>
                    <a:pt x="794" y="284"/>
                  </a:lnTo>
                  <a:lnTo>
                    <a:pt x="737" y="284"/>
                  </a:lnTo>
                  <a:lnTo>
                    <a:pt x="737" y="341"/>
                  </a:lnTo>
                  <a:lnTo>
                    <a:pt x="623" y="341"/>
                  </a:lnTo>
                  <a:lnTo>
                    <a:pt x="623" y="397"/>
                  </a:lnTo>
                  <a:lnTo>
                    <a:pt x="510" y="397"/>
                  </a:lnTo>
                  <a:lnTo>
                    <a:pt x="510" y="341"/>
                  </a:lnTo>
                  <a:lnTo>
                    <a:pt x="453" y="341"/>
                  </a:lnTo>
                  <a:lnTo>
                    <a:pt x="453" y="284"/>
                  </a:lnTo>
                  <a:lnTo>
                    <a:pt x="340" y="284"/>
                  </a:lnTo>
                  <a:lnTo>
                    <a:pt x="340" y="397"/>
                  </a:lnTo>
                  <a:lnTo>
                    <a:pt x="227" y="397"/>
                  </a:lnTo>
                  <a:lnTo>
                    <a:pt x="227" y="341"/>
                  </a:lnTo>
                  <a:lnTo>
                    <a:pt x="113" y="341"/>
                  </a:lnTo>
                  <a:lnTo>
                    <a:pt x="113" y="284"/>
                  </a:lnTo>
                  <a:lnTo>
                    <a:pt x="56" y="284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171"/>
                  </a:lnTo>
                  <a:lnTo>
                    <a:pt x="56" y="171"/>
                  </a:lnTo>
                  <a:lnTo>
                    <a:pt x="56" y="114"/>
                  </a:lnTo>
                  <a:lnTo>
                    <a:pt x="113" y="114"/>
                  </a:lnTo>
                  <a:lnTo>
                    <a:pt x="113" y="5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65" name="Freeform 281">
              <a:extLst>
                <a:ext uri="{FF2B5EF4-FFF2-40B4-BE49-F238E27FC236}">
                  <a16:creationId xmlns:a16="http://schemas.microsoft.com/office/drawing/2014/main" id="{02ACC2A8-0CFD-4B76-A881-814296E3754F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6187"/>
              <a:ext cx="170" cy="170"/>
            </a:xfrm>
            <a:custGeom>
              <a:avLst/>
              <a:gdLst>
                <a:gd name="T0" fmla="*/ 0 w 170"/>
                <a:gd name="T1" fmla="*/ 170 h 170"/>
                <a:gd name="T2" fmla="*/ 0 w 170"/>
                <a:gd name="T3" fmla="*/ 56 h 170"/>
                <a:gd name="T4" fmla="*/ 113 w 170"/>
                <a:gd name="T5" fmla="*/ 56 h 170"/>
                <a:gd name="T6" fmla="*/ 113 w 170"/>
                <a:gd name="T7" fmla="*/ 0 h 170"/>
                <a:gd name="T8" fmla="*/ 170 w 170"/>
                <a:gd name="T9" fmla="*/ 0 h 170"/>
                <a:gd name="T10" fmla="*/ 170 w 170"/>
                <a:gd name="T11" fmla="*/ 113 h 170"/>
                <a:gd name="T12" fmla="*/ 113 w 170"/>
                <a:gd name="T13" fmla="*/ 113 h 170"/>
                <a:gd name="T14" fmla="*/ 113 w 170"/>
                <a:gd name="T15" fmla="*/ 170 h 170"/>
                <a:gd name="T16" fmla="*/ 57 w 170"/>
                <a:gd name="T17" fmla="*/ 170 h 170"/>
                <a:gd name="T18" fmla="*/ 0 w 170"/>
                <a:gd name="T19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0" h="170">
                  <a:moveTo>
                    <a:pt x="0" y="170"/>
                  </a:moveTo>
                  <a:lnTo>
                    <a:pt x="0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170" y="0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0" y="17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66" name="Freeform 282">
              <a:extLst>
                <a:ext uri="{FF2B5EF4-FFF2-40B4-BE49-F238E27FC236}">
                  <a16:creationId xmlns:a16="http://schemas.microsoft.com/office/drawing/2014/main" id="{70154A95-EE09-4B26-AA20-D3B6EFAC17F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6073"/>
              <a:ext cx="227" cy="114"/>
            </a:xfrm>
            <a:custGeom>
              <a:avLst/>
              <a:gdLst>
                <a:gd name="T0" fmla="*/ 0 w 227"/>
                <a:gd name="T1" fmla="*/ 114 h 114"/>
                <a:gd name="T2" fmla="*/ 0 w 227"/>
                <a:gd name="T3" fmla="*/ 0 h 114"/>
                <a:gd name="T4" fmla="*/ 171 w 227"/>
                <a:gd name="T5" fmla="*/ 0 h 114"/>
                <a:gd name="T6" fmla="*/ 171 w 227"/>
                <a:gd name="T7" fmla="*/ 57 h 114"/>
                <a:gd name="T8" fmla="*/ 227 w 227"/>
                <a:gd name="T9" fmla="*/ 57 h 114"/>
                <a:gd name="T10" fmla="*/ 227 w 227"/>
                <a:gd name="T11" fmla="*/ 114 h 114"/>
                <a:gd name="T12" fmla="*/ 0 w 227"/>
                <a:gd name="T13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114">
                  <a:moveTo>
                    <a:pt x="0" y="114"/>
                  </a:moveTo>
                  <a:lnTo>
                    <a:pt x="0" y="0"/>
                  </a:lnTo>
                  <a:lnTo>
                    <a:pt x="171" y="0"/>
                  </a:lnTo>
                  <a:lnTo>
                    <a:pt x="171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0" y="11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67" name="Freeform 283">
              <a:extLst>
                <a:ext uri="{FF2B5EF4-FFF2-40B4-BE49-F238E27FC236}">
                  <a16:creationId xmlns:a16="http://schemas.microsoft.com/office/drawing/2014/main" id="{7A846F2F-EAB5-4428-8249-4F80E1270B1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5846"/>
              <a:ext cx="794" cy="454"/>
            </a:xfrm>
            <a:custGeom>
              <a:avLst/>
              <a:gdLst>
                <a:gd name="T0" fmla="*/ 0 w 794"/>
                <a:gd name="T1" fmla="*/ 397 h 454"/>
                <a:gd name="T2" fmla="*/ 0 w 794"/>
                <a:gd name="T3" fmla="*/ 341 h 454"/>
                <a:gd name="T4" fmla="*/ 170 w 794"/>
                <a:gd name="T5" fmla="*/ 341 h 454"/>
                <a:gd name="T6" fmla="*/ 170 w 794"/>
                <a:gd name="T7" fmla="*/ 114 h 454"/>
                <a:gd name="T8" fmla="*/ 170 w 794"/>
                <a:gd name="T9" fmla="*/ 57 h 454"/>
                <a:gd name="T10" fmla="*/ 284 w 794"/>
                <a:gd name="T11" fmla="*/ 57 h 454"/>
                <a:gd name="T12" fmla="*/ 284 w 794"/>
                <a:gd name="T13" fmla="*/ 114 h 454"/>
                <a:gd name="T14" fmla="*/ 340 w 794"/>
                <a:gd name="T15" fmla="*/ 114 h 454"/>
                <a:gd name="T16" fmla="*/ 340 w 794"/>
                <a:gd name="T17" fmla="*/ 57 h 454"/>
                <a:gd name="T18" fmla="*/ 397 w 794"/>
                <a:gd name="T19" fmla="*/ 57 h 454"/>
                <a:gd name="T20" fmla="*/ 397 w 794"/>
                <a:gd name="T21" fmla="*/ 0 h 454"/>
                <a:gd name="T22" fmla="*/ 624 w 794"/>
                <a:gd name="T23" fmla="*/ 0 h 454"/>
                <a:gd name="T24" fmla="*/ 624 w 794"/>
                <a:gd name="T25" fmla="*/ 57 h 454"/>
                <a:gd name="T26" fmla="*/ 737 w 794"/>
                <a:gd name="T27" fmla="*/ 57 h 454"/>
                <a:gd name="T28" fmla="*/ 737 w 794"/>
                <a:gd name="T29" fmla="*/ 171 h 454"/>
                <a:gd name="T30" fmla="*/ 794 w 794"/>
                <a:gd name="T31" fmla="*/ 171 h 454"/>
                <a:gd name="T32" fmla="*/ 794 w 794"/>
                <a:gd name="T33" fmla="*/ 227 h 454"/>
                <a:gd name="T34" fmla="*/ 737 w 794"/>
                <a:gd name="T35" fmla="*/ 227 h 454"/>
                <a:gd name="T36" fmla="*/ 737 w 794"/>
                <a:gd name="T37" fmla="*/ 284 h 454"/>
                <a:gd name="T38" fmla="*/ 681 w 794"/>
                <a:gd name="T39" fmla="*/ 284 h 454"/>
                <a:gd name="T40" fmla="*/ 681 w 794"/>
                <a:gd name="T41" fmla="*/ 341 h 454"/>
                <a:gd name="T42" fmla="*/ 454 w 794"/>
                <a:gd name="T43" fmla="*/ 341 h 454"/>
                <a:gd name="T44" fmla="*/ 454 w 794"/>
                <a:gd name="T45" fmla="*/ 397 h 454"/>
                <a:gd name="T46" fmla="*/ 340 w 794"/>
                <a:gd name="T47" fmla="*/ 397 h 454"/>
                <a:gd name="T48" fmla="*/ 340 w 794"/>
                <a:gd name="T49" fmla="*/ 454 h 454"/>
                <a:gd name="T50" fmla="*/ 114 w 794"/>
                <a:gd name="T51" fmla="*/ 454 h 454"/>
                <a:gd name="T52" fmla="*/ 114 w 794"/>
                <a:gd name="T53" fmla="*/ 397 h 454"/>
                <a:gd name="T54" fmla="*/ 0 w 794"/>
                <a:gd name="T55" fmla="*/ 39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794" h="454">
                  <a:moveTo>
                    <a:pt x="0" y="397"/>
                  </a:moveTo>
                  <a:lnTo>
                    <a:pt x="0" y="341"/>
                  </a:lnTo>
                  <a:lnTo>
                    <a:pt x="170" y="341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397" y="57"/>
                  </a:lnTo>
                  <a:lnTo>
                    <a:pt x="397" y="0"/>
                  </a:lnTo>
                  <a:lnTo>
                    <a:pt x="624" y="0"/>
                  </a:lnTo>
                  <a:lnTo>
                    <a:pt x="624" y="57"/>
                  </a:lnTo>
                  <a:lnTo>
                    <a:pt x="737" y="57"/>
                  </a:lnTo>
                  <a:lnTo>
                    <a:pt x="737" y="171"/>
                  </a:lnTo>
                  <a:lnTo>
                    <a:pt x="794" y="171"/>
                  </a:lnTo>
                  <a:lnTo>
                    <a:pt x="794" y="227"/>
                  </a:lnTo>
                  <a:lnTo>
                    <a:pt x="737" y="227"/>
                  </a:lnTo>
                  <a:lnTo>
                    <a:pt x="737" y="284"/>
                  </a:lnTo>
                  <a:lnTo>
                    <a:pt x="681" y="284"/>
                  </a:lnTo>
                  <a:lnTo>
                    <a:pt x="681" y="341"/>
                  </a:lnTo>
                  <a:lnTo>
                    <a:pt x="454" y="341"/>
                  </a:lnTo>
                  <a:lnTo>
                    <a:pt x="454" y="397"/>
                  </a:lnTo>
                  <a:lnTo>
                    <a:pt x="340" y="397"/>
                  </a:lnTo>
                  <a:lnTo>
                    <a:pt x="340" y="454"/>
                  </a:lnTo>
                  <a:lnTo>
                    <a:pt x="114" y="454"/>
                  </a:lnTo>
                  <a:lnTo>
                    <a:pt x="114" y="397"/>
                  </a:lnTo>
                  <a:lnTo>
                    <a:pt x="0" y="39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69" name="Freeform 285">
              <a:extLst>
                <a:ext uri="{FF2B5EF4-FFF2-40B4-BE49-F238E27FC236}">
                  <a16:creationId xmlns:a16="http://schemas.microsoft.com/office/drawing/2014/main" id="{0A87978D-58C8-4D4A-9804-537B90B6A115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4883"/>
              <a:ext cx="567" cy="567"/>
            </a:xfrm>
            <a:custGeom>
              <a:avLst/>
              <a:gdLst>
                <a:gd name="T0" fmla="*/ 340 w 567"/>
                <a:gd name="T1" fmla="*/ 0 h 567"/>
                <a:gd name="T2" fmla="*/ 57 w 567"/>
                <a:gd name="T3" fmla="*/ 0 h 567"/>
                <a:gd name="T4" fmla="*/ 57 w 567"/>
                <a:gd name="T5" fmla="*/ 56 h 567"/>
                <a:gd name="T6" fmla="*/ 0 w 567"/>
                <a:gd name="T7" fmla="*/ 56 h 567"/>
                <a:gd name="T8" fmla="*/ 0 w 567"/>
                <a:gd name="T9" fmla="*/ 226 h 567"/>
                <a:gd name="T10" fmla="*/ 57 w 567"/>
                <a:gd name="T11" fmla="*/ 226 h 567"/>
                <a:gd name="T12" fmla="*/ 57 w 567"/>
                <a:gd name="T13" fmla="*/ 340 h 567"/>
                <a:gd name="T14" fmla="*/ 0 w 567"/>
                <a:gd name="T15" fmla="*/ 340 h 567"/>
                <a:gd name="T16" fmla="*/ 0 w 567"/>
                <a:gd name="T17" fmla="*/ 396 h 567"/>
                <a:gd name="T18" fmla="*/ 227 w 567"/>
                <a:gd name="T19" fmla="*/ 396 h 567"/>
                <a:gd name="T20" fmla="*/ 227 w 567"/>
                <a:gd name="T21" fmla="*/ 567 h 567"/>
                <a:gd name="T22" fmla="*/ 340 w 567"/>
                <a:gd name="T23" fmla="*/ 567 h 567"/>
                <a:gd name="T24" fmla="*/ 340 w 567"/>
                <a:gd name="T25" fmla="*/ 510 h 567"/>
                <a:gd name="T26" fmla="*/ 397 w 567"/>
                <a:gd name="T27" fmla="*/ 510 h 567"/>
                <a:gd name="T28" fmla="*/ 397 w 567"/>
                <a:gd name="T29" fmla="*/ 453 h 567"/>
                <a:gd name="T30" fmla="*/ 510 w 567"/>
                <a:gd name="T31" fmla="*/ 453 h 567"/>
                <a:gd name="T32" fmla="*/ 510 w 567"/>
                <a:gd name="T33" fmla="*/ 396 h 567"/>
                <a:gd name="T34" fmla="*/ 567 w 567"/>
                <a:gd name="T35" fmla="*/ 396 h 567"/>
                <a:gd name="T36" fmla="*/ 567 w 567"/>
                <a:gd name="T37" fmla="*/ 340 h 567"/>
                <a:gd name="T38" fmla="*/ 510 w 567"/>
                <a:gd name="T39" fmla="*/ 340 h 567"/>
                <a:gd name="T40" fmla="*/ 510 w 567"/>
                <a:gd name="T41" fmla="*/ 226 h 567"/>
                <a:gd name="T42" fmla="*/ 454 w 567"/>
                <a:gd name="T43" fmla="*/ 226 h 567"/>
                <a:gd name="T44" fmla="*/ 454 w 567"/>
                <a:gd name="T45" fmla="*/ 170 h 567"/>
                <a:gd name="T46" fmla="*/ 397 w 567"/>
                <a:gd name="T47" fmla="*/ 170 h 567"/>
                <a:gd name="T48" fmla="*/ 397 w 567"/>
                <a:gd name="T49" fmla="*/ 113 h 567"/>
                <a:gd name="T50" fmla="*/ 454 w 567"/>
                <a:gd name="T51" fmla="*/ 113 h 567"/>
                <a:gd name="T52" fmla="*/ 454 w 567"/>
                <a:gd name="T53" fmla="*/ 56 h 567"/>
                <a:gd name="T54" fmla="*/ 340 w 567"/>
                <a:gd name="T55" fmla="*/ 56 h 567"/>
                <a:gd name="T56" fmla="*/ 340 w 567"/>
                <a:gd name="T57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67" h="567">
                  <a:moveTo>
                    <a:pt x="340" y="0"/>
                  </a:moveTo>
                  <a:lnTo>
                    <a:pt x="57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57" y="226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396"/>
                  </a:lnTo>
                  <a:lnTo>
                    <a:pt x="227" y="396"/>
                  </a:lnTo>
                  <a:lnTo>
                    <a:pt x="227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397" y="510"/>
                  </a:lnTo>
                  <a:lnTo>
                    <a:pt x="397" y="453"/>
                  </a:lnTo>
                  <a:lnTo>
                    <a:pt x="510" y="453"/>
                  </a:lnTo>
                  <a:lnTo>
                    <a:pt x="510" y="396"/>
                  </a:lnTo>
                  <a:lnTo>
                    <a:pt x="567" y="396"/>
                  </a:lnTo>
                  <a:lnTo>
                    <a:pt x="567" y="340"/>
                  </a:lnTo>
                  <a:lnTo>
                    <a:pt x="510" y="340"/>
                  </a:lnTo>
                  <a:lnTo>
                    <a:pt x="510" y="226"/>
                  </a:lnTo>
                  <a:lnTo>
                    <a:pt x="454" y="226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454" y="113"/>
                  </a:lnTo>
                  <a:lnTo>
                    <a:pt x="454" y="56"/>
                  </a:lnTo>
                  <a:lnTo>
                    <a:pt x="340" y="56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71" name="Freeform 287">
              <a:extLst>
                <a:ext uri="{FF2B5EF4-FFF2-40B4-BE49-F238E27FC236}">
                  <a16:creationId xmlns:a16="http://schemas.microsoft.com/office/drawing/2014/main" id="{BED6980C-056E-48D6-B951-653851BF44CA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7" y="3919"/>
              <a:ext cx="1871" cy="1984"/>
            </a:xfrm>
            <a:custGeom>
              <a:avLst/>
              <a:gdLst>
                <a:gd name="T0" fmla="*/ 453 w 1871"/>
                <a:gd name="T1" fmla="*/ 56 h 1984"/>
                <a:gd name="T2" fmla="*/ 226 w 1871"/>
                <a:gd name="T3" fmla="*/ 0 h 1984"/>
                <a:gd name="T4" fmla="*/ 0 w 1871"/>
                <a:gd name="T5" fmla="*/ 56 h 1984"/>
                <a:gd name="T6" fmla="*/ 56 w 1871"/>
                <a:gd name="T7" fmla="*/ 226 h 1984"/>
                <a:gd name="T8" fmla="*/ 113 w 1871"/>
                <a:gd name="T9" fmla="*/ 453 h 1984"/>
                <a:gd name="T10" fmla="*/ 226 w 1871"/>
                <a:gd name="T11" fmla="*/ 510 h 1984"/>
                <a:gd name="T12" fmla="*/ 283 w 1871"/>
                <a:gd name="T13" fmla="*/ 623 h 1984"/>
                <a:gd name="T14" fmla="*/ 453 w 1871"/>
                <a:gd name="T15" fmla="*/ 680 h 1984"/>
                <a:gd name="T16" fmla="*/ 510 w 1871"/>
                <a:gd name="T17" fmla="*/ 737 h 1984"/>
                <a:gd name="T18" fmla="*/ 567 w 1871"/>
                <a:gd name="T19" fmla="*/ 793 h 1984"/>
                <a:gd name="T20" fmla="*/ 510 w 1871"/>
                <a:gd name="T21" fmla="*/ 1077 h 1984"/>
                <a:gd name="T22" fmla="*/ 567 w 1871"/>
                <a:gd name="T23" fmla="*/ 1134 h 1984"/>
                <a:gd name="T24" fmla="*/ 623 w 1871"/>
                <a:gd name="T25" fmla="*/ 1247 h 1984"/>
                <a:gd name="T26" fmla="*/ 680 w 1871"/>
                <a:gd name="T27" fmla="*/ 1474 h 1984"/>
                <a:gd name="T28" fmla="*/ 737 w 1871"/>
                <a:gd name="T29" fmla="*/ 1531 h 1984"/>
                <a:gd name="T30" fmla="*/ 850 w 1871"/>
                <a:gd name="T31" fmla="*/ 1587 h 1984"/>
                <a:gd name="T32" fmla="*/ 737 w 1871"/>
                <a:gd name="T33" fmla="*/ 1644 h 1984"/>
                <a:gd name="T34" fmla="*/ 680 w 1871"/>
                <a:gd name="T35" fmla="*/ 1701 h 1984"/>
                <a:gd name="T36" fmla="*/ 907 w 1871"/>
                <a:gd name="T37" fmla="*/ 1814 h 1984"/>
                <a:gd name="T38" fmla="*/ 963 w 1871"/>
                <a:gd name="T39" fmla="*/ 1871 h 1984"/>
                <a:gd name="T40" fmla="*/ 1077 w 1871"/>
                <a:gd name="T41" fmla="*/ 1927 h 1984"/>
                <a:gd name="T42" fmla="*/ 1247 w 1871"/>
                <a:gd name="T43" fmla="*/ 1984 h 1984"/>
                <a:gd name="T44" fmla="*/ 1304 w 1871"/>
                <a:gd name="T45" fmla="*/ 1757 h 1984"/>
                <a:gd name="T46" fmla="*/ 1190 w 1871"/>
                <a:gd name="T47" fmla="*/ 1701 h 1984"/>
                <a:gd name="T48" fmla="*/ 1360 w 1871"/>
                <a:gd name="T49" fmla="*/ 1587 h 1984"/>
                <a:gd name="T50" fmla="*/ 1417 w 1871"/>
                <a:gd name="T51" fmla="*/ 1531 h 1984"/>
                <a:gd name="T52" fmla="*/ 1474 w 1871"/>
                <a:gd name="T53" fmla="*/ 1474 h 1984"/>
                <a:gd name="T54" fmla="*/ 1531 w 1871"/>
                <a:gd name="T55" fmla="*/ 1417 h 1984"/>
                <a:gd name="T56" fmla="*/ 1644 w 1871"/>
                <a:gd name="T57" fmla="*/ 1360 h 1984"/>
                <a:gd name="T58" fmla="*/ 1701 w 1871"/>
                <a:gd name="T59" fmla="*/ 1304 h 1984"/>
                <a:gd name="T60" fmla="*/ 1644 w 1871"/>
                <a:gd name="T61" fmla="*/ 1190 h 1984"/>
                <a:gd name="T62" fmla="*/ 1701 w 1871"/>
                <a:gd name="T63" fmla="*/ 1020 h 1984"/>
                <a:gd name="T64" fmla="*/ 1814 w 1871"/>
                <a:gd name="T65" fmla="*/ 964 h 1984"/>
                <a:gd name="T66" fmla="*/ 1871 w 1871"/>
                <a:gd name="T67" fmla="*/ 793 h 1984"/>
                <a:gd name="T68" fmla="*/ 1757 w 1871"/>
                <a:gd name="T69" fmla="*/ 680 h 1984"/>
                <a:gd name="T70" fmla="*/ 1644 w 1871"/>
                <a:gd name="T71" fmla="*/ 623 h 1984"/>
                <a:gd name="T72" fmla="*/ 1360 w 1871"/>
                <a:gd name="T73" fmla="*/ 850 h 1984"/>
                <a:gd name="T74" fmla="*/ 1360 w 1871"/>
                <a:gd name="T75" fmla="*/ 1077 h 1984"/>
                <a:gd name="T76" fmla="*/ 1304 w 1871"/>
                <a:gd name="T77" fmla="*/ 1247 h 1984"/>
                <a:gd name="T78" fmla="*/ 1247 w 1871"/>
                <a:gd name="T79" fmla="*/ 1360 h 1984"/>
                <a:gd name="T80" fmla="*/ 1190 w 1871"/>
                <a:gd name="T81" fmla="*/ 1417 h 1984"/>
                <a:gd name="T82" fmla="*/ 1134 w 1871"/>
                <a:gd name="T83" fmla="*/ 1474 h 1984"/>
                <a:gd name="T84" fmla="*/ 1020 w 1871"/>
                <a:gd name="T85" fmla="*/ 1531 h 1984"/>
                <a:gd name="T86" fmla="*/ 850 w 1871"/>
                <a:gd name="T87" fmla="*/ 1474 h 1984"/>
                <a:gd name="T88" fmla="*/ 793 w 1871"/>
                <a:gd name="T89" fmla="*/ 1360 h 1984"/>
                <a:gd name="T90" fmla="*/ 737 w 1871"/>
                <a:gd name="T91" fmla="*/ 1077 h 1984"/>
                <a:gd name="T92" fmla="*/ 793 w 1871"/>
                <a:gd name="T93" fmla="*/ 907 h 1984"/>
                <a:gd name="T94" fmla="*/ 850 w 1871"/>
                <a:gd name="T95" fmla="*/ 850 h 1984"/>
                <a:gd name="T96" fmla="*/ 907 w 1871"/>
                <a:gd name="T97" fmla="*/ 793 h 1984"/>
                <a:gd name="T98" fmla="*/ 850 w 1871"/>
                <a:gd name="T99" fmla="*/ 737 h 1984"/>
                <a:gd name="T100" fmla="*/ 793 w 1871"/>
                <a:gd name="T101" fmla="*/ 680 h 1984"/>
                <a:gd name="T102" fmla="*/ 737 w 1871"/>
                <a:gd name="T103" fmla="*/ 510 h 1984"/>
                <a:gd name="T104" fmla="*/ 793 w 1871"/>
                <a:gd name="T105" fmla="*/ 340 h 1984"/>
                <a:gd name="T106" fmla="*/ 737 w 1871"/>
                <a:gd name="T107" fmla="*/ 170 h 1984"/>
                <a:gd name="T108" fmla="*/ 567 w 1871"/>
                <a:gd name="T109" fmla="*/ 113 h 1984"/>
                <a:gd name="T110" fmla="*/ 510 w 1871"/>
                <a:gd name="T111" fmla="*/ 56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871" h="1984">
                  <a:moveTo>
                    <a:pt x="510" y="56"/>
                  </a:moveTo>
                  <a:lnTo>
                    <a:pt x="453" y="56"/>
                  </a:lnTo>
                  <a:lnTo>
                    <a:pt x="453" y="0"/>
                  </a:lnTo>
                  <a:lnTo>
                    <a:pt x="226" y="0"/>
                  </a:lnTo>
                  <a:lnTo>
                    <a:pt x="226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56" y="226"/>
                  </a:lnTo>
                  <a:lnTo>
                    <a:pt x="56" y="453"/>
                  </a:lnTo>
                  <a:lnTo>
                    <a:pt x="113" y="453"/>
                  </a:lnTo>
                  <a:lnTo>
                    <a:pt x="113" y="510"/>
                  </a:lnTo>
                  <a:lnTo>
                    <a:pt x="226" y="510"/>
                  </a:lnTo>
                  <a:lnTo>
                    <a:pt x="226" y="623"/>
                  </a:lnTo>
                  <a:lnTo>
                    <a:pt x="283" y="623"/>
                  </a:lnTo>
                  <a:lnTo>
                    <a:pt x="283" y="680"/>
                  </a:lnTo>
                  <a:lnTo>
                    <a:pt x="453" y="680"/>
                  </a:lnTo>
                  <a:lnTo>
                    <a:pt x="453" y="737"/>
                  </a:lnTo>
                  <a:lnTo>
                    <a:pt x="510" y="737"/>
                  </a:lnTo>
                  <a:lnTo>
                    <a:pt x="510" y="793"/>
                  </a:lnTo>
                  <a:lnTo>
                    <a:pt x="567" y="793"/>
                  </a:lnTo>
                  <a:lnTo>
                    <a:pt x="567" y="1077"/>
                  </a:lnTo>
                  <a:lnTo>
                    <a:pt x="510" y="1077"/>
                  </a:lnTo>
                  <a:lnTo>
                    <a:pt x="510" y="1134"/>
                  </a:lnTo>
                  <a:lnTo>
                    <a:pt x="567" y="1134"/>
                  </a:lnTo>
                  <a:lnTo>
                    <a:pt x="567" y="1247"/>
                  </a:lnTo>
                  <a:lnTo>
                    <a:pt x="623" y="1247"/>
                  </a:lnTo>
                  <a:lnTo>
                    <a:pt x="623" y="1474"/>
                  </a:lnTo>
                  <a:lnTo>
                    <a:pt x="680" y="1474"/>
                  </a:lnTo>
                  <a:lnTo>
                    <a:pt x="680" y="1531"/>
                  </a:lnTo>
                  <a:lnTo>
                    <a:pt x="737" y="1531"/>
                  </a:lnTo>
                  <a:lnTo>
                    <a:pt x="737" y="1587"/>
                  </a:lnTo>
                  <a:lnTo>
                    <a:pt x="850" y="1587"/>
                  </a:lnTo>
                  <a:lnTo>
                    <a:pt x="850" y="1644"/>
                  </a:lnTo>
                  <a:lnTo>
                    <a:pt x="737" y="1644"/>
                  </a:lnTo>
                  <a:lnTo>
                    <a:pt x="737" y="1701"/>
                  </a:lnTo>
                  <a:lnTo>
                    <a:pt x="680" y="1701"/>
                  </a:lnTo>
                  <a:lnTo>
                    <a:pt x="680" y="1814"/>
                  </a:lnTo>
                  <a:lnTo>
                    <a:pt x="907" y="1814"/>
                  </a:lnTo>
                  <a:lnTo>
                    <a:pt x="907" y="1871"/>
                  </a:lnTo>
                  <a:lnTo>
                    <a:pt x="963" y="1871"/>
                  </a:lnTo>
                  <a:lnTo>
                    <a:pt x="963" y="1927"/>
                  </a:lnTo>
                  <a:lnTo>
                    <a:pt x="1077" y="1927"/>
                  </a:lnTo>
                  <a:lnTo>
                    <a:pt x="1077" y="1984"/>
                  </a:lnTo>
                  <a:lnTo>
                    <a:pt x="1247" y="1984"/>
                  </a:lnTo>
                  <a:lnTo>
                    <a:pt x="1247" y="1757"/>
                  </a:lnTo>
                  <a:lnTo>
                    <a:pt x="1304" y="1757"/>
                  </a:lnTo>
                  <a:lnTo>
                    <a:pt x="1304" y="1701"/>
                  </a:lnTo>
                  <a:lnTo>
                    <a:pt x="1190" y="1701"/>
                  </a:lnTo>
                  <a:lnTo>
                    <a:pt x="1190" y="1587"/>
                  </a:lnTo>
                  <a:lnTo>
                    <a:pt x="1360" y="1587"/>
                  </a:lnTo>
                  <a:lnTo>
                    <a:pt x="1360" y="1531"/>
                  </a:lnTo>
                  <a:lnTo>
                    <a:pt x="1417" y="1531"/>
                  </a:lnTo>
                  <a:lnTo>
                    <a:pt x="1417" y="1474"/>
                  </a:lnTo>
                  <a:lnTo>
                    <a:pt x="1474" y="1474"/>
                  </a:lnTo>
                  <a:lnTo>
                    <a:pt x="1474" y="1417"/>
                  </a:lnTo>
                  <a:lnTo>
                    <a:pt x="1531" y="1417"/>
                  </a:lnTo>
                  <a:lnTo>
                    <a:pt x="1531" y="1360"/>
                  </a:lnTo>
                  <a:lnTo>
                    <a:pt x="1644" y="1360"/>
                  </a:lnTo>
                  <a:lnTo>
                    <a:pt x="1644" y="1304"/>
                  </a:lnTo>
                  <a:lnTo>
                    <a:pt x="1701" y="1304"/>
                  </a:lnTo>
                  <a:lnTo>
                    <a:pt x="1701" y="1190"/>
                  </a:lnTo>
                  <a:lnTo>
                    <a:pt x="1644" y="1190"/>
                  </a:lnTo>
                  <a:lnTo>
                    <a:pt x="1644" y="1020"/>
                  </a:lnTo>
                  <a:lnTo>
                    <a:pt x="1701" y="1020"/>
                  </a:lnTo>
                  <a:lnTo>
                    <a:pt x="1701" y="964"/>
                  </a:lnTo>
                  <a:lnTo>
                    <a:pt x="1814" y="964"/>
                  </a:lnTo>
                  <a:lnTo>
                    <a:pt x="1814" y="793"/>
                  </a:lnTo>
                  <a:lnTo>
                    <a:pt x="1871" y="793"/>
                  </a:lnTo>
                  <a:lnTo>
                    <a:pt x="1871" y="680"/>
                  </a:lnTo>
                  <a:lnTo>
                    <a:pt x="1757" y="680"/>
                  </a:lnTo>
                  <a:lnTo>
                    <a:pt x="1757" y="623"/>
                  </a:lnTo>
                  <a:lnTo>
                    <a:pt x="1644" y="623"/>
                  </a:lnTo>
                  <a:lnTo>
                    <a:pt x="1644" y="850"/>
                  </a:lnTo>
                  <a:lnTo>
                    <a:pt x="1360" y="850"/>
                  </a:lnTo>
                  <a:lnTo>
                    <a:pt x="1360" y="1020"/>
                  </a:lnTo>
                  <a:lnTo>
                    <a:pt x="1360" y="1077"/>
                  </a:lnTo>
                  <a:lnTo>
                    <a:pt x="1304" y="1077"/>
                  </a:lnTo>
                  <a:lnTo>
                    <a:pt x="1304" y="1247"/>
                  </a:lnTo>
                  <a:lnTo>
                    <a:pt x="1247" y="1247"/>
                  </a:lnTo>
                  <a:lnTo>
                    <a:pt x="1247" y="1360"/>
                  </a:lnTo>
                  <a:lnTo>
                    <a:pt x="1190" y="1360"/>
                  </a:lnTo>
                  <a:lnTo>
                    <a:pt x="1190" y="1417"/>
                  </a:lnTo>
                  <a:lnTo>
                    <a:pt x="1134" y="1417"/>
                  </a:lnTo>
                  <a:lnTo>
                    <a:pt x="1134" y="1474"/>
                  </a:lnTo>
                  <a:lnTo>
                    <a:pt x="1020" y="1474"/>
                  </a:lnTo>
                  <a:lnTo>
                    <a:pt x="1020" y="1531"/>
                  </a:lnTo>
                  <a:lnTo>
                    <a:pt x="850" y="1531"/>
                  </a:lnTo>
                  <a:lnTo>
                    <a:pt x="850" y="1474"/>
                  </a:lnTo>
                  <a:lnTo>
                    <a:pt x="793" y="1474"/>
                  </a:lnTo>
                  <a:lnTo>
                    <a:pt x="793" y="1360"/>
                  </a:lnTo>
                  <a:lnTo>
                    <a:pt x="737" y="1360"/>
                  </a:lnTo>
                  <a:lnTo>
                    <a:pt x="737" y="1077"/>
                  </a:lnTo>
                  <a:lnTo>
                    <a:pt x="793" y="1077"/>
                  </a:lnTo>
                  <a:lnTo>
                    <a:pt x="793" y="907"/>
                  </a:lnTo>
                  <a:lnTo>
                    <a:pt x="850" y="907"/>
                  </a:lnTo>
                  <a:lnTo>
                    <a:pt x="850" y="850"/>
                  </a:lnTo>
                  <a:lnTo>
                    <a:pt x="907" y="850"/>
                  </a:lnTo>
                  <a:lnTo>
                    <a:pt x="907" y="793"/>
                  </a:lnTo>
                  <a:lnTo>
                    <a:pt x="850" y="793"/>
                  </a:lnTo>
                  <a:lnTo>
                    <a:pt x="850" y="737"/>
                  </a:lnTo>
                  <a:lnTo>
                    <a:pt x="793" y="737"/>
                  </a:lnTo>
                  <a:lnTo>
                    <a:pt x="793" y="680"/>
                  </a:lnTo>
                  <a:lnTo>
                    <a:pt x="737" y="680"/>
                  </a:lnTo>
                  <a:lnTo>
                    <a:pt x="737" y="510"/>
                  </a:lnTo>
                  <a:lnTo>
                    <a:pt x="793" y="510"/>
                  </a:lnTo>
                  <a:lnTo>
                    <a:pt x="793" y="340"/>
                  </a:lnTo>
                  <a:lnTo>
                    <a:pt x="737" y="340"/>
                  </a:lnTo>
                  <a:lnTo>
                    <a:pt x="737" y="170"/>
                  </a:lnTo>
                  <a:lnTo>
                    <a:pt x="567" y="170"/>
                  </a:lnTo>
                  <a:lnTo>
                    <a:pt x="567" y="113"/>
                  </a:lnTo>
                  <a:lnTo>
                    <a:pt x="510" y="113"/>
                  </a:lnTo>
                  <a:lnTo>
                    <a:pt x="510" y="56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72" name="Freeform 288">
              <a:extLst>
                <a:ext uri="{FF2B5EF4-FFF2-40B4-BE49-F238E27FC236}">
                  <a16:creationId xmlns:a16="http://schemas.microsoft.com/office/drawing/2014/main" id="{DC7FCA27-9F9B-4655-A096-81513F40E6EA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506"/>
              <a:ext cx="284" cy="170"/>
            </a:xfrm>
            <a:custGeom>
              <a:avLst/>
              <a:gdLst>
                <a:gd name="T0" fmla="*/ 227 w 284"/>
                <a:gd name="T1" fmla="*/ 0 h 170"/>
                <a:gd name="T2" fmla="*/ 0 w 284"/>
                <a:gd name="T3" fmla="*/ 0 h 170"/>
                <a:gd name="T4" fmla="*/ 0 w 284"/>
                <a:gd name="T5" fmla="*/ 114 h 170"/>
                <a:gd name="T6" fmla="*/ 114 w 284"/>
                <a:gd name="T7" fmla="*/ 114 h 170"/>
                <a:gd name="T8" fmla="*/ 114 w 284"/>
                <a:gd name="T9" fmla="*/ 170 h 170"/>
                <a:gd name="T10" fmla="*/ 227 w 284"/>
                <a:gd name="T11" fmla="*/ 170 h 170"/>
                <a:gd name="T12" fmla="*/ 227 w 284"/>
                <a:gd name="T13" fmla="*/ 114 h 170"/>
                <a:gd name="T14" fmla="*/ 284 w 284"/>
                <a:gd name="T15" fmla="*/ 114 h 170"/>
                <a:gd name="T16" fmla="*/ 284 w 284"/>
                <a:gd name="T17" fmla="*/ 57 h 170"/>
                <a:gd name="T18" fmla="*/ 227 w 284"/>
                <a:gd name="T19" fmla="*/ 57 h 170"/>
                <a:gd name="T20" fmla="*/ 227 w 284"/>
                <a:gd name="T21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84" h="170">
                  <a:moveTo>
                    <a:pt x="227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114" y="114"/>
                  </a:lnTo>
                  <a:lnTo>
                    <a:pt x="114" y="170"/>
                  </a:lnTo>
                  <a:lnTo>
                    <a:pt x="227" y="170"/>
                  </a:lnTo>
                  <a:lnTo>
                    <a:pt x="227" y="114"/>
                  </a:lnTo>
                  <a:lnTo>
                    <a:pt x="284" y="114"/>
                  </a:lnTo>
                  <a:lnTo>
                    <a:pt x="284" y="57"/>
                  </a:lnTo>
                  <a:lnTo>
                    <a:pt x="227" y="57"/>
                  </a:lnTo>
                  <a:lnTo>
                    <a:pt x="22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74" name="Freeform 290">
              <a:extLst>
                <a:ext uri="{FF2B5EF4-FFF2-40B4-BE49-F238E27FC236}">
                  <a16:creationId xmlns:a16="http://schemas.microsoft.com/office/drawing/2014/main" id="{3E824AAA-100B-4580-88CC-0768E78892FC}"/>
                </a:ext>
              </a:extLst>
            </p:cNvPr>
            <p:cNvSpPr>
              <a:spLocks/>
            </p:cNvSpPr>
            <p:nvPr/>
          </p:nvSpPr>
          <p:spPr bwMode="auto">
            <a:xfrm>
              <a:off x="76" y="3975"/>
              <a:ext cx="1644" cy="2155"/>
            </a:xfrm>
            <a:custGeom>
              <a:avLst/>
              <a:gdLst>
                <a:gd name="T0" fmla="*/ 680 w 1644"/>
                <a:gd name="T1" fmla="*/ 2155 h 2155"/>
                <a:gd name="T2" fmla="*/ 623 w 1644"/>
                <a:gd name="T3" fmla="*/ 2098 h 2155"/>
                <a:gd name="T4" fmla="*/ 567 w 1644"/>
                <a:gd name="T5" fmla="*/ 1758 h 2155"/>
                <a:gd name="T6" fmla="*/ 510 w 1644"/>
                <a:gd name="T7" fmla="*/ 1701 h 2155"/>
                <a:gd name="T8" fmla="*/ 567 w 1644"/>
                <a:gd name="T9" fmla="*/ 1531 h 2155"/>
                <a:gd name="T10" fmla="*/ 453 w 1644"/>
                <a:gd name="T11" fmla="*/ 1418 h 2155"/>
                <a:gd name="T12" fmla="*/ 396 w 1644"/>
                <a:gd name="T13" fmla="*/ 1248 h 2155"/>
                <a:gd name="T14" fmla="*/ 170 w 1644"/>
                <a:gd name="T15" fmla="*/ 1361 h 2155"/>
                <a:gd name="T16" fmla="*/ 226 w 1644"/>
                <a:gd name="T17" fmla="*/ 1191 h 2155"/>
                <a:gd name="T18" fmla="*/ 170 w 1644"/>
                <a:gd name="T19" fmla="*/ 1078 h 2155"/>
                <a:gd name="T20" fmla="*/ 56 w 1644"/>
                <a:gd name="T21" fmla="*/ 964 h 2155"/>
                <a:gd name="T22" fmla="*/ 0 w 1644"/>
                <a:gd name="T23" fmla="*/ 908 h 2155"/>
                <a:gd name="T24" fmla="*/ 56 w 1644"/>
                <a:gd name="T25" fmla="*/ 737 h 2155"/>
                <a:gd name="T26" fmla="*/ 113 w 1644"/>
                <a:gd name="T27" fmla="*/ 567 h 2155"/>
                <a:gd name="T28" fmla="*/ 170 w 1644"/>
                <a:gd name="T29" fmla="*/ 511 h 2155"/>
                <a:gd name="T30" fmla="*/ 226 w 1644"/>
                <a:gd name="T31" fmla="*/ 454 h 2155"/>
                <a:gd name="T32" fmla="*/ 340 w 1644"/>
                <a:gd name="T33" fmla="*/ 114 h 2155"/>
                <a:gd name="T34" fmla="*/ 396 w 1644"/>
                <a:gd name="T35" fmla="*/ 57 h 2155"/>
                <a:gd name="T36" fmla="*/ 510 w 1644"/>
                <a:gd name="T37" fmla="*/ 0 h 2155"/>
                <a:gd name="T38" fmla="*/ 567 w 1644"/>
                <a:gd name="T39" fmla="*/ 57 h 2155"/>
                <a:gd name="T40" fmla="*/ 907 w 1644"/>
                <a:gd name="T41" fmla="*/ 114 h 2155"/>
                <a:gd name="T42" fmla="*/ 963 w 1644"/>
                <a:gd name="T43" fmla="*/ 170 h 2155"/>
                <a:gd name="T44" fmla="*/ 1020 w 1644"/>
                <a:gd name="T45" fmla="*/ 227 h 2155"/>
                <a:gd name="T46" fmla="*/ 1077 w 1644"/>
                <a:gd name="T47" fmla="*/ 170 h 2155"/>
                <a:gd name="T48" fmla="*/ 1134 w 1644"/>
                <a:gd name="T49" fmla="*/ 227 h 2155"/>
                <a:gd name="T50" fmla="*/ 1077 w 1644"/>
                <a:gd name="T51" fmla="*/ 567 h 2155"/>
                <a:gd name="T52" fmla="*/ 1020 w 1644"/>
                <a:gd name="T53" fmla="*/ 624 h 2155"/>
                <a:gd name="T54" fmla="*/ 1077 w 1644"/>
                <a:gd name="T55" fmla="*/ 681 h 2155"/>
                <a:gd name="T56" fmla="*/ 1134 w 1644"/>
                <a:gd name="T57" fmla="*/ 737 h 2155"/>
                <a:gd name="T58" fmla="*/ 1190 w 1644"/>
                <a:gd name="T59" fmla="*/ 851 h 2155"/>
                <a:gd name="T60" fmla="*/ 1247 w 1644"/>
                <a:gd name="T61" fmla="*/ 908 h 2155"/>
                <a:gd name="T62" fmla="*/ 1417 w 1644"/>
                <a:gd name="T63" fmla="*/ 1134 h 2155"/>
                <a:gd name="T64" fmla="*/ 1587 w 1644"/>
                <a:gd name="T65" fmla="*/ 1191 h 2155"/>
                <a:gd name="T66" fmla="*/ 1530 w 1644"/>
                <a:gd name="T67" fmla="*/ 1304 h 2155"/>
                <a:gd name="T68" fmla="*/ 1587 w 1644"/>
                <a:gd name="T69" fmla="*/ 1361 h 2155"/>
                <a:gd name="T70" fmla="*/ 1644 w 1644"/>
                <a:gd name="T71" fmla="*/ 1475 h 2155"/>
                <a:gd name="T72" fmla="*/ 1530 w 1644"/>
                <a:gd name="T73" fmla="*/ 1531 h 2155"/>
                <a:gd name="T74" fmla="*/ 1417 w 1644"/>
                <a:gd name="T75" fmla="*/ 1588 h 2155"/>
                <a:gd name="T76" fmla="*/ 1360 w 1644"/>
                <a:gd name="T77" fmla="*/ 1645 h 2155"/>
                <a:gd name="T78" fmla="*/ 1417 w 1644"/>
                <a:gd name="T79" fmla="*/ 1701 h 2155"/>
                <a:gd name="T80" fmla="*/ 1247 w 1644"/>
                <a:gd name="T81" fmla="*/ 1758 h 2155"/>
                <a:gd name="T82" fmla="*/ 1134 w 1644"/>
                <a:gd name="T83" fmla="*/ 1701 h 2155"/>
                <a:gd name="T84" fmla="*/ 1077 w 1644"/>
                <a:gd name="T85" fmla="*/ 1758 h 2155"/>
                <a:gd name="T86" fmla="*/ 1020 w 1644"/>
                <a:gd name="T87" fmla="*/ 1871 h 2155"/>
                <a:gd name="T88" fmla="*/ 963 w 1644"/>
                <a:gd name="T89" fmla="*/ 1928 h 2155"/>
                <a:gd name="T90" fmla="*/ 907 w 1644"/>
                <a:gd name="T91" fmla="*/ 1985 h 2155"/>
                <a:gd name="T92" fmla="*/ 850 w 1644"/>
                <a:gd name="T93" fmla="*/ 2042 h 2155"/>
                <a:gd name="T94" fmla="*/ 793 w 1644"/>
                <a:gd name="T95" fmla="*/ 2098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644" h="2155">
                  <a:moveTo>
                    <a:pt x="793" y="2155"/>
                  </a:moveTo>
                  <a:lnTo>
                    <a:pt x="680" y="2155"/>
                  </a:lnTo>
                  <a:lnTo>
                    <a:pt x="680" y="2098"/>
                  </a:lnTo>
                  <a:lnTo>
                    <a:pt x="623" y="2098"/>
                  </a:lnTo>
                  <a:lnTo>
                    <a:pt x="623" y="1758"/>
                  </a:lnTo>
                  <a:lnTo>
                    <a:pt x="567" y="1758"/>
                  </a:lnTo>
                  <a:lnTo>
                    <a:pt x="567" y="1701"/>
                  </a:lnTo>
                  <a:lnTo>
                    <a:pt x="510" y="1701"/>
                  </a:lnTo>
                  <a:lnTo>
                    <a:pt x="510" y="1531"/>
                  </a:lnTo>
                  <a:lnTo>
                    <a:pt x="567" y="1531"/>
                  </a:lnTo>
                  <a:lnTo>
                    <a:pt x="567" y="1418"/>
                  </a:lnTo>
                  <a:lnTo>
                    <a:pt x="453" y="1418"/>
                  </a:lnTo>
                  <a:lnTo>
                    <a:pt x="453" y="1248"/>
                  </a:lnTo>
                  <a:lnTo>
                    <a:pt x="396" y="1248"/>
                  </a:lnTo>
                  <a:lnTo>
                    <a:pt x="396" y="1361"/>
                  </a:lnTo>
                  <a:lnTo>
                    <a:pt x="170" y="1361"/>
                  </a:lnTo>
                  <a:lnTo>
                    <a:pt x="170" y="1191"/>
                  </a:lnTo>
                  <a:lnTo>
                    <a:pt x="226" y="1191"/>
                  </a:lnTo>
                  <a:lnTo>
                    <a:pt x="226" y="1078"/>
                  </a:lnTo>
                  <a:lnTo>
                    <a:pt x="170" y="1078"/>
                  </a:lnTo>
                  <a:lnTo>
                    <a:pt x="170" y="964"/>
                  </a:lnTo>
                  <a:lnTo>
                    <a:pt x="56" y="964"/>
                  </a:lnTo>
                  <a:lnTo>
                    <a:pt x="56" y="908"/>
                  </a:lnTo>
                  <a:lnTo>
                    <a:pt x="0" y="908"/>
                  </a:lnTo>
                  <a:lnTo>
                    <a:pt x="0" y="737"/>
                  </a:lnTo>
                  <a:lnTo>
                    <a:pt x="56" y="737"/>
                  </a:lnTo>
                  <a:lnTo>
                    <a:pt x="56" y="567"/>
                  </a:lnTo>
                  <a:lnTo>
                    <a:pt x="113" y="567"/>
                  </a:lnTo>
                  <a:lnTo>
                    <a:pt x="113" y="511"/>
                  </a:lnTo>
                  <a:lnTo>
                    <a:pt x="170" y="511"/>
                  </a:lnTo>
                  <a:lnTo>
                    <a:pt x="170" y="454"/>
                  </a:lnTo>
                  <a:lnTo>
                    <a:pt x="226" y="454"/>
                  </a:lnTo>
                  <a:lnTo>
                    <a:pt x="226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396" y="57"/>
                  </a:lnTo>
                  <a:lnTo>
                    <a:pt x="396" y="0"/>
                  </a:lnTo>
                  <a:lnTo>
                    <a:pt x="510" y="0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907" y="114"/>
                  </a:lnTo>
                  <a:lnTo>
                    <a:pt x="907" y="170"/>
                  </a:lnTo>
                  <a:lnTo>
                    <a:pt x="963" y="170"/>
                  </a:lnTo>
                  <a:lnTo>
                    <a:pt x="963" y="227"/>
                  </a:lnTo>
                  <a:lnTo>
                    <a:pt x="1020" y="227"/>
                  </a:lnTo>
                  <a:lnTo>
                    <a:pt x="1020" y="170"/>
                  </a:lnTo>
                  <a:lnTo>
                    <a:pt x="1077" y="170"/>
                  </a:lnTo>
                  <a:lnTo>
                    <a:pt x="1077" y="227"/>
                  </a:lnTo>
                  <a:lnTo>
                    <a:pt x="1134" y="227"/>
                  </a:lnTo>
                  <a:lnTo>
                    <a:pt x="1134" y="567"/>
                  </a:lnTo>
                  <a:lnTo>
                    <a:pt x="1077" y="567"/>
                  </a:lnTo>
                  <a:lnTo>
                    <a:pt x="1077" y="624"/>
                  </a:lnTo>
                  <a:lnTo>
                    <a:pt x="1020" y="624"/>
                  </a:lnTo>
                  <a:lnTo>
                    <a:pt x="1020" y="681"/>
                  </a:lnTo>
                  <a:lnTo>
                    <a:pt x="1077" y="681"/>
                  </a:lnTo>
                  <a:lnTo>
                    <a:pt x="1077" y="737"/>
                  </a:lnTo>
                  <a:lnTo>
                    <a:pt x="1134" y="737"/>
                  </a:lnTo>
                  <a:lnTo>
                    <a:pt x="1134" y="851"/>
                  </a:lnTo>
                  <a:lnTo>
                    <a:pt x="1190" y="851"/>
                  </a:lnTo>
                  <a:lnTo>
                    <a:pt x="1190" y="908"/>
                  </a:lnTo>
                  <a:lnTo>
                    <a:pt x="1247" y="908"/>
                  </a:lnTo>
                  <a:lnTo>
                    <a:pt x="1247" y="1134"/>
                  </a:lnTo>
                  <a:lnTo>
                    <a:pt x="1417" y="1134"/>
                  </a:lnTo>
                  <a:lnTo>
                    <a:pt x="1417" y="1191"/>
                  </a:lnTo>
                  <a:lnTo>
                    <a:pt x="1587" y="1191"/>
                  </a:lnTo>
                  <a:lnTo>
                    <a:pt x="1587" y="1304"/>
                  </a:lnTo>
                  <a:lnTo>
                    <a:pt x="1530" y="1304"/>
                  </a:lnTo>
                  <a:lnTo>
                    <a:pt x="1530" y="1361"/>
                  </a:lnTo>
                  <a:lnTo>
                    <a:pt x="1587" y="1361"/>
                  </a:lnTo>
                  <a:lnTo>
                    <a:pt x="1587" y="1475"/>
                  </a:lnTo>
                  <a:lnTo>
                    <a:pt x="1644" y="1475"/>
                  </a:lnTo>
                  <a:lnTo>
                    <a:pt x="1644" y="1531"/>
                  </a:lnTo>
                  <a:lnTo>
                    <a:pt x="1530" y="1531"/>
                  </a:lnTo>
                  <a:lnTo>
                    <a:pt x="1530" y="1588"/>
                  </a:lnTo>
                  <a:lnTo>
                    <a:pt x="1417" y="1588"/>
                  </a:lnTo>
                  <a:lnTo>
                    <a:pt x="1417" y="1645"/>
                  </a:lnTo>
                  <a:lnTo>
                    <a:pt x="1360" y="1645"/>
                  </a:lnTo>
                  <a:lnTo>
                    <a:pt x="1360" y="1701"/>
                  </a:lnTo>
                  <a:lnTo>
                    <a:pt x="1417" y="1701"/>
                  </a:lnTo>
                  <a:lnTo>
                    <a:pt x="1417" y="1758"/>
                  </a:lnTo>
                  <a:lnTo>
                    <a:pt x="1247" y="1758"/>
                  </a:lnTo>
                  <a:lnTo>
                    <a:pt x="1247" y="1701"/>
                  </a:lnTo>
                  <a:lnTo>
                    <a:pt x="1134" y="1701"/>
                  </a:lnTo>
                  <a:lnTo>
                    <a:pt x="1134" y="1758"/>
                  </a:lnTo>
                  <a:lnTo>
                    <a:pt x="1077" y="1758"/>
                  </a:lnTo>
                  <a:lnTo>
                    <a:pt x="1077" y="1871"/>
                  </a:lnTo>
                  <a:lnTo>
                    <a:pt x="1020" y="1871"/>
                  </a:lnTo>
                  <a:lnTo>
                    <a:pt x="1020" y="1928"/>
                  </a:lnTo>
                  <a:lnTo>
                    <a:pt x="963" y="1928"/>
                  </a:lnTo>
                  <a:lnTo>
                    <a:pt x="963" y="1985"/>
                  </a:lnTo>
                  <a:lnTo>
                    <a:pt x="907" y="1985"/>
                  </a:lnTo>
                  <a:lnTo>
                    <a:pt x="907" y="2042"/>
                  </a:lnTo>
                  <a:lnTo>
                    <a:pt x="850" y="2042"/>
                  </a:lnTo>
                  <a:lnTo>
                    <a:pt x="850" y="2098"/>
                  </a:lnTo>
                  <a:lnTo>
                    <a:pt x="793" y="2098"/>
                  </a:lnTo>
                  <a:lnTo>
                    <a:pt x="793" y="215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76" name="Freeform 292">
              <a:extLst>
                <a:ext uri="{FF2B5EF4-FFF2-40B4-BE49-F238E27FC236}">
                  <a16:creationId xmlns:a16="http://schemas.microsoft.com/office/drawing/2014/main" id="{BC96C6E0-9EAD-4C40-8956-1B96F2EA8C1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3919"/>
              <a:ext cx="794" cy="2041"/>
            </a:xfrm>
            <a:custGeom>
              <a:avLst/>
              <a:gdLst>
                <a:gd name="T0" fmla="*/ 624 w 794"/>
                <a:gd name="T1" fmla="*/ 2041 h 2041"/>
                <a:gd name="T2" fmla="*/ 510 w 794"/>
                <a:gd name="T3" fmla="*/ 1984 h 2041"/>
                <a:gd name="T4" fmla="*/ 567 w 794"/>
                <a:gd name="T5" fmla="*/ 1927 h 2041"/>
                <a:gd name="T6" fmla="*/ 624 w 794"/>
                <a:gd name="T7" fmla="*/ 1814 h 2041"/>
                <a:gd name="T8" fmla="*/ 567 w 794"/>
                <a:gd name="T9" fmla="*/ 1531 h 2041"/>
                <a:gd name="T10" fmla="*/ 510 w 794"/>
                <a:gd name="T11" fmla="*/ 1417 h 2041"/>
                <a:gd name="T12" fmla="*/ 567 w 794"/>
                <a:gd name="T13" fmla="*/ 1360 h 2041"/>
                <a:gd name="T14" fmla="*/ 397 w 794"/>
                <a:gd name="T15" fmla="*/ 1247 h 2041"/>
                <a:gd name="T16" fmla="*/ 227 w 794"/>
                <a:gd name="T17" fmla="*/ 1190 h 2041"/>
                <a:gd name="T18" fmla="*/ 170 w 794"/>
                <a:gd name="T19" fmla="*/ 964 h 2041"/>
                <a:gd name="T20" fmla="*/ 114 w 794"/>
                <a:gd name="T21" fmla="*/ 907 h 2041"/>
                <a:gd name="T22" fmla="*/ 57 w 794"/>
                <a:gd name="T23" fmla="*/ 793 h 2041"/>
                <a:gd name="T24" fmla="*/ 0 w 794"/>
                <a:gd name="T25" fmla="*/ 737 h 2041"/>
                <a:gd name="T26" fmla="*/ 57 w 794"/>
                <a:gd name="T27" fmla="*/ 680 h 2041"/>
                <a:gd name="T28" fmla="*/ 114 w 794"/>
                <a:gd name="T29" fmla="*/ 623 h 2041"/>
                <a:gd name="T30" fmla="*/ 57 w 794"/>
                <a:gd name="T31" fmla="*/ 283 h 2041"/>
                <a:gd name="T32" fmla="*/ 0 w 794"/>
                <a:gd name="T33" fmla="*/ 226 h 2041"/>
                <a:gd name="T34" fmla="*/ 170 w 794"/>
                <a:gd name="T35" fmla="*/ 113 h 2041"/>
                <a:gd name="T36" fmla="*/ 284 w 794"/>
                <a:gd name="T37" fmla="*/ 170 h 2041"/>
                <a:gd name="T38" fmla="*/ 340 w 794"/>
                <a:gd name="T39" fmla="*/ 113 h 2041"/>
                <a:gd name="T40" fmla="*/ 397 w 794"/>
                <a:gd name="T41" fmla="*/ 56 h 2041"/>
                <a:gd name="T42" fmla="*/ 510 w 794"/>
                <a:gd name="T43" fmla="*/ 113 h 2041"/>
                <a:gd name="T44" fmla="*/ 567 w 794"/>
                <a:gd name="T45" fmla="*/ 56 h 2041"/>
                <a:gd name="T46" fmla="*/ 624 w 794"/>
                <a:gd name="T47" fmla="*/ 0 h 2041"/>
                <a:gd name="T48" fmla="*/ 681 w 794"/>
                <a:gd name="T49" fmla="*/ 113 h 2041"/>
                <a:gd name="T50" fmla="*/ 737 w 794"/>
                <a:gd name="T51" fmla="*/ 226 h 2041"/>
                <a:gd name="T52" fmla="*/ 794 w 794"/>
                <a:gd name="T53" fmla="*/ 453 h 2041"/>
                <a:gd name="T54" fmla="*/ 681 w 794"/>
                <a:gd name="T55" fmla="*/ 793 h 2041"/>
                <a:gd name="T56" fmla="*/ 737 w 794"/>
                <a:gd name="T57" fmla="*/ 1190 h 2041"/>
                <a:gd name="T58" fmla="*/ 794 w 794"/>
                <a:gd name="T59" fmla="*/ 1304 h 2041"/>
                <a:gd name="T60" fmla="*/ 737 w 794"/>
                <a:gd name="T61" fmla="*/ 1417 h 2041"/>
                <a:gd name="T62" fmla="*/ 794 w 794"/>
                <a:gd name="T63" fmla="*/ 1531 h 2041"/>
                <a:gd name="T64" fmla="*/ 737 w 794"/>
                <a:gd name="T65" fmla="*/ 1701 h 2041"/>
                <a:gd name="T66" fmla="*/ 794 w 794"/>
                <a:gd name="T67" fmla="*/ 1757 h 2041"/>
                <a:gd name="T68" fmla="*/ 737 w 794"/>
                <a:gd name="T69" fmla="*/ 1927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94" h="2041">
                  <a:moveTo>
                    <a:pt x="737" y="2041"/>
                  </a:moveTo>
                  <a:lnTo>
                    <a:pt x="624" y="2041"/>
                  </a:lnTo>
                  <a:lnTo>
                    <a:pt x="624" y="1984"/>
                  </a:lnTo>
                  <a:lnTo>
                    <a:pt x="510" y="1984"/>
                  </a:lnTo>
                  <a:lnTo>
                    <a:pt x="510" y="1927"/>
                  </a:lnTo>
                  <a:lnTo>
                    <a:pt x="567" y="1927"/>
                  </a:lnTo>
                  <a:lnTo>
                    <a:pt x="567" y="1814"/>
                  </a:lnTo>
                  <a:lnTo>
                    <a:pt x="624" y="1814"/>
                  </a:lnTo>
                  <a:lnTo>
                    <a:pt x="624" y="1531"/>
                  </a:lnTo>
                  <a:lnTo>
                    <a:pt x="567" y="1531"/>
                  </a:lnTo>
                  <a:lnTo>
                    <a:pt x="567" y="1417"/>
                  </a:lnTo>
                  <a:lnTo>
                    <a:pt x="510" y="1417"/>
                  </a:lnTo>
                  <a:lnTo>
                    <a:pt x="510" y="1360"/>
                  </a:lnTo>
                  <a:lnTo>
                    <a:pt x="567" y="1360"/>
                  </a:lnTo>
                  <a:lnTo>
                    <a:pt x="567" y="1247"/>
                  </a:lnTo>
                  <a:lnTo>
                    <a:pt x="397" y="1247"/>
                  </a:lnTo>
                  <a:lnTo>
                    <a:pt x="397" y="1190"/>
                  </a:lnTo>
                  <a:lnTo>
                    <a:pt x="227" y="1190"/>
                  </a:lnTo>
                  <a:lnTo>
                    <a:pt x="227" y="964"/>
                  </a:lnTo>
                  <a:lnTo>
                    <a:pt x="170" y="964"/>
                  </a:lnTo>
                  <a:lnTo>
                    <a:pt x="170" y="907"/>
                  </a:lnTo>
                  <a:lnTo>
                    <a:pt x="114" y="907"/>
                  </a:lnTo>
                  <a:lnTo>
                    <a:pt x="114" y="793"/>
                  </a:lnTo>
                  <a:lnTo>
                    <a:pt x="57" y="793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680"/>
                  </a:lnTo>
                  <a:lnTo>
                    <a:pt x="57" y="680"/>
                  </a:lnTo>
                  <a:lnTo>
                    <a:pt x="57" y="623"/>
                  </a:lnTo>
                  <a:lnTo>
                    <a:pt x="114" y="623"/>
                  </a:lnTo>
                  <a:lnTo>
                    <a:pt x="114" y="283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0" y="226"/>
                  </a:lnTo>
                  <a:lnTo>
                    <a:pt x="0" y="113"/>
                  </a:lnTo>
                  <a:lnTo>
                    <a:pt x="170" y="113"/>
                  </a:lnTo>
                  <a:lnTo>
                    <a:pt x="170" y="170"/>
                  </a:lnTo>
                  <a:lnTo>
                    <a:pt x="284" y="170"/>
                  </a:lnTo>
                  <a:lnTo>
                    <a:pt x="284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397" y="56"/>
                  </a:lnTo>
                  <a:lnTo>
                    <a:pt x="397" y="113"/>
                  </a:lnTo>
                  <a:lnTo>
                    <a:pt x="510" y="113"/>
                  </a:lnTo>
                  <a:lnTo>
                    <a:pt x="510" y="56"/>
                  </a:lnTo>
                  <a:lnTo>
                    <a:pt x="567" y="56"/>
                  </a:lnTo>
                  <a:lnTo>
                    <a:pt x="567" y="0"/>
                  </a:lnTo>
                  <a:lnTo>
                    <a:pt x="624" y="0"/>
                  </a:lnTo>
                  <a:lnTo>
                    <a:pt x="624" y="113"/>
                  </a:lnTo>
                  <a:lnTo>
                    <a:pt x="681" y="113"/>
                  </a:lnTo>
                  <a:lnTo>
                    <a:pt x="681" y="226"/>
                  </a:lnTo>
                  <a:lnTo>
                    <a:pt x="737" y="226"/>
                  </a:lnTo>
                  <a:lnTo>
                    <a:pt x="737" y="453"/>
                  </a:lnTo>
                  <a:lnTo>
                    <a:pt x="794" y="453"/>
                  </a:lnTo>
                  <a:lnTo>
                    <a:pt x="794" y="793"/>
                  </a:lnTo>
                  <a:lnTo>
                    <a:pt x="681" y="793"/>
                  </a:lnTo>
                  <a:lnTo>
                    <a:pt x="681" y="1190"/>
                  </a:lnTo>
                  <a:lnTo>
                    <a:pt x="737" y="1190"/>
                  </a:lnTo>
                  <a:lnTo>
                    <a:pt x="737" y="1304"/>
                  </a:lnTo>
                  <a:lnTo>
                    <a:pt x="794" y="1304"/>
                  </a:lnTo>
                  <a:lnTo>
                    <a:pt x="794" y="1417"/>
                  </a:lnTo>
                  <a:lnTo>
                    <a:pt x="737" y="1417"/>
                  </a:lnTo>
                  <a:lnTo>
                    <a:pt x="737" y="1531"/>
                  </a:lnTo>
                  <a:lnTo>
                    <a:pt x="794" y="1531"/>
                  </a:lnTo>
                  <a:lnTo>
                    <a:pt x="794" y="1701"/>
                  </a:lnTo>
                  <a:lnTo>
                    <a:pt x="737" y="1701"/>
                  </a:lnTo>
                  <a:lnTo>
                    <a:pt x="737" y="1757"/>
                  </a:lnTo>
                  <a:lnTo>
                    <a:pt x="794" y="1757"/>
                  </a:lnTo>
                  <a:lnTo>
                    <a:pt x="794" y="1927"/>
                  </a:lnTo>
                  <a:lnTo>
                    <a:pt x="737" y="1927"/>
                  </a:lnTo>
                  <a:lnTo>
                    <a:pt x="737" y="204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77" name="Freeform 293">
              <a:extLst>
                <a:ext uri="{FF2B5EF4-FFF2-40B4-BE49-F238E27FC236}">
                  <a16:creationId xmlns:a16="http://schemas.microsoft.com/office/drawing/2014/main" id="{4190C0E2-1CED-49AB-8225-86D9890291F8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6640"/>
              <a:ext cx="623" cy="794"/>
            </a:xfrm>
            <a:custGeom>
              <a:avLst/>
              <a:gdLst>
                <a:gd name="T0" fmla="*/ 567 w 623"/>
                <a:gd name="T1" fmla="*/ 794 h 794"/>
                <a:gd name="T2" fmla="*/ 567 w 623"/>
                <a:gd name="T3" fmla="*/ 511 h 794"/>
                <a:gd name="T4" fmla="*/ 623 w 623"/>
                <a:gd name="T5" fmla="*/ 511 h 794"/>
                <a:gd name="T6" fmla="*/ 623 w 623"/>
                <a:gd name="T7" fmla="*/ 227 h 794"/>
                <a:gd name="T8" fmla="*/ 510 w 623"/>
                <a:gd name="T9" fmla="*/ 227 h 794"/>
                <a:gd name="T10" fmla="*/ 510 w 623"/>
                <a:gd name="T11" fmla="*/ 170 h 794"/>
                <a:gd name="T12" fmla="*/ 567 w 623"/>
                <a:gd name="T13" fmla="*/ 170 h 794"/>
                <a:gd name="T14" fmla="*/ 567 w 623"/>
                <a:gd name="T15" fmla="*/ 0 h 794"/>
                <a:gd name="T16" fmla="*/ 510 w 623"/>
                <a:gd name="T17" fmla="*/ 0 h 794"/>
                <a:gd name="T18" fmla="*/ 510 w 623"/>
                <a:gd name="T19" fmla="*/ 114 h 794"/>
                <a:gd name="T20" fmla="*/ 396 w 623"/>
                <a:gd name="T21" fmla="*/ 114 h 794"/>
                <a:gd name="T22" fmla="*/ 396 w 623"/>
                <a:gd name="T23" fmla="*/ 170 h 794"/>
                <a:gd name="T24" fmla="*/ 340 w 623"/>
                <a:gd name="T25" fmla="*/ 170 h 794"/>
                <a:gd name="T26" fmla="*/ 340 w 623"/>
                <a:gd name="T27" fmla="*/ 284 h 794"/>
                <a:gd name="T28" fmla="*/ 226 w 623"/>
                <a:gd name="T29" fmla="*/ 284 h 794"/>
                <a:gd name="T30" fmla="*/ 226 w 623"/>
                <a:gd name="T31" fmla="*/ 227 h 794"/>
                <a:gd name="T32" fmla="*/ 170 w 623"/>
                <a:gd name="T33" fmla="*/ 227 h 794"/>
                <a:gd name="T34" fmla="*/ 170 w 623"/>
                <a:gd name="T35" fmla="*/ 170 h 794"/>
                <a:gd name="T36" fmla="*/ 56 w 623"/>
                <a:gd name="T37" fmla="*/ 170 h 794"/>
                <a:gd name="T38" fmla="*/ 56 w 623"/>
                <a:gd name="T39" fmla="*/ 227 h 794"/>
                <a:gd name="T40" fmla="*/ 0 w 623"/>
                <a:gd name="T41" fmla="*/ 227 h 794"/>
                <a:gd name="T42" fmla="*/ 0 w 623"/>
                <a:gd name="T43" fmla="*/ 284 h 794"/>
                <a:gd name="T44" fmla="*/ 56 w 623"/>
                <a:gd name="T45" fmla="*/ 284 h 794"/>
                <a:gd name="T46" fmla="*/ 56 w 623"/>
                <a:gd name="T47" fmla="*/ 397 h 794"/>
                <a:gd name="T48" fmla="*/ 113 w 623"/>
                <a:gd name="T49" fmla="*/ 397 h 794"/>
                <a:gd name="T50" fmla="*/ 113 w 623"/>
                <a:gd name="T51" fmla="*/ 511 h 794"/>
                <a:gd name="T52" fmla="*/ 226 w 623"/>
                <a:gd name="T53" fmla="*/ 511 h 794"/>
                <a:gd name="T54" fmla="*/ 226 w 623"/>
                <a:gd name="T55" fmla="*/ 567 h 794"/>
                <a:gd name="T56" fmla="*/ 226 w 623"/>
                <a:gd name="T57" fmla="*/ 624 h 794"/>
                <a:gd name="T58" fmla="*/ 283 w 623"/>
                <a:gd name="T59" fmla="*/ 624 h 794"/>
                <a:gd name="T60" fmla="*/ 283 w 623"/>
                <a:gd name="T61" fmla="*/ 737 h 794"/>
                <a:gd name="T62" fmla="*/ 453 w 623"/>
                <a:gd name="T63" fmla="*/ 737 h 794"/>
                <a:gd name="T64" fmla="*/ 453 w 623"/>
                <a:gd name="T65" fmla="*/ 681 h 794"/>
                <a:gd name="T66" fmla="*/ 510 w 623"/>
                <a:gd name="T67" fmla="*/ 681 h 794"/>
                <a:gd name="T68" fmla="*/ 510 w 623"/>
                <a:gd name="T69" fmla="*/ 794 h 794"/>
                <a:gd name="T70" fmla="*/ 567 w 623"/>
                <a:gd name="T71" fmla="*/ 794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23" h="794">
                  <a:moveTo>
                    <a:pt x="567" y="794"/>
                  </a:moveTo>
                  <a:lnTo>
                    <a:pt x="567" y="511"/>
                  </a:lnTo>
                  <a:lnTo>
                    <a:pt x="623" y="511"/>
                  </a:lnTo>
                  <a:lnTo>
                    <a:pt x="623" y="227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567" y="170"/>
                  </a:lnTo>
                  <a:lnTo>
                    <a:pt x="567" y="0"/>
                  </a:lnTo>
                  <a:lnTo>
                    <a:pt x="510" y="0"/>
                  </a:lnTo>
                  <a:lnTo>
                    <a:pt x="510" y="114"/>
                  </a:lnTo>
                  <a:lnTo>
                    <a:pt x="396" y="114"/>
                  </a:lnTo>
                  <a:lnTo>
                    <a:pt x="396" y="170"/>
                  </a:lnTo>
                  <a:lnTo>
                    <a:pt x="340" y="170"/>
                  </a:lnTo>
                  <a:lnTo>
                    <a:pt x="340" y="284"/>
                  </a:lnTo>
                  <a:lnTo>
                    <a:pt x="226" y="284"/>
                  </a:lnTo>
                  <a:lnTo>
                    <a:pt x="226" y="227"/>
                  </a:lnTo>
                  <a:lnTo>
                    <a:pt x="170" y="227"/>
                  </a:lnTo>
                  <a:lnTo>
                    <a:pt x="170" y="170"/>
                  </a:lnTo>
                  <a:lnTo>
                    <a:pt x="56" y="170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284"/>
                  </a:lnTo>
                  <a:lnTo>
                    <a:pt x="56" y="284"/>
                  </a:lnTo>
                  <a:lnTo>
                    <a:pt x="56" y="397"/>
                  </a:lnTo>
                  <a:lnTo>
                    <a:pt x="113" y="397"/>
                  </a:lnTo>
                  <a:lnTo>
                    <a:pt x="113" y="511"/>
                  </a:lnTo>
                  <a:lnTo>
                    <a:pt x="226" y="511"/>
                  </a:lnTo>
                  <a:lnTo>
                    <a:pt x="226" y="567"/>
                  </a:lnTo>
                  <a:lnTo>
                    <a:pt x="226" y="624"/>
                  </a:lnTo>
                  <a:lnTo>
                    <a:pt x="283" y="624"/>
                  </a:lnTo>
                  <a:lnTo>
                    <a:pt x="283" y="737"/>
                  </a:lnTo>
                  <a:lnTo>
                    <a:pt x="453" y="737"/>
                  </a:lnTo>
                  <a:lnTo>
                    <a:pt x="453" y="681"/>
                  </a:lnTo>
                  <a:lnTo>
                    <a:pt x="510" y="681"/>
                  </a:lnTo>
                  <a:lnTo>
                    <a:pt x="510" y="794"/>
                  </a:lnTo>
                  <a:lnTo>
                    <a:pt x="567" y="79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78" name="Freeform 294">
              <a:extLst>
                <a:ext uri="{FF2B5EF4-FFF2-40B4-BE49-F238E27FC236}">
                  <a16:creationId xmlns:a16="http://schemas.microsoft.com/office/drawing/2014/main" id="{3EDD37B2-E182-4031-B356-7C825480E267}"/>
                </a:ext>
              </a:extLst>
            </p:cNvPr>
            <p:cNvSpPr>
              <a:spLocks/>
            </p:cNvSpPr>
            <p:nvPr/>
          </p:nvSpPr>
          <p:spPr bwMode="auto">
            <a:xfrm>
              <a:off x="529" y="6300"/>
              <a:ext cx="624" cy="737"/>
            </a:xfrm>
            <a:custGeom>
              <a:avLst/>
              <a:gdLst>
                <a:gd name="T0" fmla="*/ 624 w 624"/>
                <a:gd name="T1" fmla="*/ 57 h 737"/>
                <a:gd name="T2" fmla="*/ 567 w 624"/>
                <a:gd name="T3" fmla="*/ 57 h 737"/>
                <a:gd name="T4" fmla="*/ 567 w 624"/>
                <a:gd name="T5" fmla="*/ 0 h 737"/>
                <a:gd name="T6" fmla="*/ 454 w 624"/>
                <a:gd name="T7" fmla="*/ 0 h 737"/>
                <a:gd name="T8" fmla="*/ 454 w 624"/>
                <a:gd name="T9" fmla="*/ 57 h 737"/>
                <a:gd name="T10" fmla="*/ 340 w 624"/>
                <a:gd name="T11" fmla="*/ 57 h 737"/>
                <a:gd name="T12" fmla="*/ 340 w 624"/>
                <a:gd name="T13" fmla="*/ 227 h 737"/>
                <a:gd name="T14" fmla="*/ 227 w 624"/>
                <a:gd name="T15" fmla="*/ 227 h 737"/>
                <a:gd name="T16" fmla="*/ 227 w 624"/>
                <a:gd name="T17" fmla="*/ 340 h 737"/>
                <a:gd name="T18" fmla="*/ 170 w 624"/>
                <a:gd name="T19" fmla="*/ 340 h 737"/>
                <a:gd name="T20" fmla="*/ 170 w 624"/>
                <a:gd name="T21" fmla="*/ 284 h 737"/>
                <a:gd name="T22" fmla="*/ 57 w 624"/>
                <a:gd name="T23" fmla="*/ 284 h 737"/>
                <a:gd name="T24" fmla="*/ 57 w 624"/>
                <a:gd name="T25" fmla="*/ 510 h 737"/>
                <a:gd name="T26" fmla="*/ 0 w 624"/>
                <a:gd name="T27" fmla="*/ 510 h 737"/>
                <a:gd name="T28" fmla="*/ 0 w 624"/>
                <a:gd name="T29" fmla="*/ 624 h 737"/>
                <a:gd name="T30" fmla="*/ 57 w 624"/>
                <a:gd name="T31" fmla="*/ 624 h 737"/>
                <a:gd name="T32" fmla="*/ 57 w 624"/>
                <a:gd name="T33" fmla="*/ 680 h 737"/>
                <a:gd name="T34" fmla="*/ 114 w 624"/>
                <a:gd name="T35" fmla="*/ 680 h 737"/>
                <a:gd name="T36" fmla="*/ 114 w 624"/>
                <a:gd name="T37" fmla="*/ 737 h 737"/>
                <a:gd name="T38" fmla="*/ 170 w 624"/>
                <a:gd name="T39" fmla="*/ 737 h 737"/>
                <a:gd name="T40" fmla="*/ 170 w 624"/>
                <a:gd name="T41" fmla="*/ 680 h 737"/>
                <a:gd name="T42" fmla="*/ 227 w 624"/>
                <a:gd name="T43" fmla="*/ 680 h 737"/>
                <a:gd name="T44" fmla="*/ 227 w 624"/>
                <a:gd name="T45" fmla="*/ 737 h 737"/>
                <a:gd name="T46" fmla="*/ 284 w 624"/>
                <a:gd name="T47" fmla="*/ 737 h 737"/>
                <a:gd name="T48" fmla="*/ 284 w 624"/>
                <a:gd name="T49" fmla="*/ 680 h 737"/>
                <a:gd name="T50" fmla="*/ 340 w 624"/>
                <a:gd name="T51" fmla="*/ 680 h 737"/>
                <a:gd name="T52" fmla="*/ 340 w 624"/>
                <a:gd name="T53" fmla="*/ 624 h 737"/>
                <a:gd name="T54" fmla="*/ 567 w 624"/>
                <a:gd name="T55" fmla="*/ 624 h 737"/>
                <a:gd name="T56" fmla="*/ 567 w 624"/>
                <a:gd name="T57" fmla="*/ 567 h 737"/>
                <a:gd name="T58" fmla="*/ 624 w 624"/>
                <a:gd name="T59" fmla="*/ 567 h 737"/>
                <a:gd name="T60" fmla="*/ 624 w 624"/>
                <a:gd name="T61" fmla="*/ 284 h 737"/>
                <a:gd name="T62" fmla="*/ 567 w 624"/>
                <a:gd name="T63" fmla="*/ 284 h 737"/>
                <a:gd name="T64" fmla="*/ 567 w 624"/>
                <a:gd name="T65" fmla="*/ 113 h 737"/>
                <a:gd name="T66" fmla="*/ 624 w 624"/>
                <a:gd name="T67" fmla="*/ 113 h 737"/>
                <a:gd name="T68" fmla="*/ 624 w 624"/>
                <a:gd name="T69" fmla="*/ 5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24" h="737">
                  <a:moveTo>
                    <a:pt x="624" y="57"/>
                  </a:moveTo>
                  <a:lnTo>
                    <a:pt x="567" y="57"/>
                  </a:lnTo>
                  <a:lnTo>
                    <a:pt x="567" y="0"/>
                  </a:lnTo>
                  <a:lnTo>
                    <a:pt x="454" y="0"/>
                  </a:lnTo>
                  <a:lnTo>
                    <a:pt x="454" y="57"/>
                  </a:lnTo>
                  <a:lnTo>
                    <a:pt x="340" y="57"/>
                  </a:lnTo>
                  <a:lnTo>
                    <a:pt x="340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170" y="340"/>
                  </a:lnTo>
                  <a:lnTo>
                    <a:pt x="170" y="284"/>
                  </a:lnTo>
                  <a:lnTo>
                    <a:pt x="57" y="284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624"/>
                  </a:lnTo>
                  <a:lnTo>
                    <a:pt x="57" y="624"/>
                  </a:lnTo>
                  <a:lnTo>
                    <a:pt x="57" y="680"/>
                  </a:lnTo>
                  <a:lnTo>
                    <a:pt x="114" y="680"/>
                  </a:lnTo>
                  <a:lnTo>
                    <a:pt x="114" y="737"/>
                  </a:lnTo>
                  <a:lnTo>
                    <a:pt x="170" y="737"/>
                  </a:lnTo>
                  <a:lnTo>
                    <a:pt x="170" y="680"/>
                  </a:lnTo>
                  <a:lnTo>
                    <a:pt x="227" y="680"/>
                  </a:lnTo>
                  <a:lnTo>
                    <a:pt x="227" y="737"/>
                  </a:lnTo>
                  <a:lnTo>
                    <a:pt x="284" y="737"/>
                  </a:lnTo>
                  <a:lnTo>
                    <a:pt x="284" y="680"/>
                  </a:lnTo>
                  <a:lnTo>
                    <a:pt x="340" y="680"/>
                  </a:lnTo>
                  <a:lnTo>
                    <a:pt x="340" y="624"/>
                  </a:lnTo>
                  <a:lnTo>
                    <a:pt x="567" y="624"/>
                  </a:lnTo>
                  <a:lnTo>
                    <a:pt x="567" y="567"/>
                  </a:lnTo>
                  <a:lnTo>
                    <a:pt x="624" y="567"/>
                  </a:lnTo>
                  <a:lnTo>
                    <a:pt x="624" y="284"/>
                  </a:lnTo>
                  <a:lnTo>
                    <a:pt x="567" y="284"/>
                  </a:lnTo>
                  <a:lnTo>
                    <a:pt x="567" y="113"/>
                  </a:lnTo>
                  <a:lnTo>
                    <a:pt x="624" y="113"/>
                  </a:lnTo>
                  <a:lnTo>
                    <a:pt x="624" y="5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79" name="Freeform 295">
              <a:extLst>
                <a:ext uri="{FF2B5EF4-FFF2-40B4-BE49-F238E27FC236}">
                  <a16:creationId xmlns:a16="http://schemas.microsoft.com/office/drawing/2014/main" id="{E4225BBB-13E5-4473-82E9-153A876DD11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6357"/>
              <a:ext cx="454" cy="567"/>
            </a:xfrm>
            <a:custGeom>
              <a:avLst/>
              <a:gdLst>
                <a:gd name="T0" fmla="*/ 0 w 454"/>
                <a:gd name="T1" fmla="*/ 56 h 567"/>
                <a:gd name="T2" fmla="*/ 170 w 454"/>
                <a:gd name="T3" fmla="*/ 56 h 567"/>
                <a:gd name="T4" fmla="*/ 170 w 454"/>
                <a:gd name="T5" fmla="*/ 0 h 567"/>
                <a:gd name="T6" fmla="*/ 340 w 454"/>
                <a:gd name="T7" fmla="*/ 0 h 567"/>
                <a:gd name="T8" fmla="*/ 340 w 454"/>
                <a:gd name="T9" fmla="*/ 227 h 567"/>
                <a:gd name="T10" fmla="*/ 397 w 454"/>
                <a:gd name="T11" fmla="*/ 227 h 567"/>
                <a:gd name="T12" fmla="*/ 397 w 454"/>
                <a:gd name="T13" fmla="*/ 453 h 567"/>
                <a:gd name="T14" fmla="*/ 454 w 454"/>
                <a:gd name="T15" fmla="*/ 453 h 567"/>
                <a:gd name="T16" fmla="*/ 454 w 454"/>
                <a:gd name="T17" fmla="*/ 567 h 567"/>
                <a:gd name="T18" fmla="*/ 340 w 454"/>
                <a:gd name="T19" fmla="*/ 567 h 567"/>
                <a:gd name="T20" fmla="*/ 340 w 454"/>
                <a:gd name="T21" fmla="*/ 510 h 567"/>
                <a:gd name="T22" fmla="*/ 284 w 454"/>
                <a:gd name="T23" fmla="*/ 510 h 567"/>
                <a:gd name="T24" fmla="*/ 284 w 454"/>
                <a:gd name="T25" fmla="*/ 453 h 567"/>
                <a:gd name="T26" fmla="*/ 170 w 454"/>
                <a:gd name="T27" fmla="*/ 453 h 567"/>
                <a:gd name="T28" fmla="*/ 170 w 454"/>
                <a:gd name="T29" fmla="*/ 510 h 567"/>
                <a:gd name="T30" fmla="*/ 114 w 454"/>
                <a:gd name="T31" fmla="*/ 510 h 567"/>
                <a:gd name="T32" fmla="*/ 114 w 454"/>
                <a:gd name="T33" fmla="*/ 453 h 567"/>
                <a:gd name="T34" fmla="*/ 57 w 454"/>
                <a:gd name="T35" fmla="*/ 453 h 567"/>
                <a:gd name="T36" fmla="*/ 57 w 454"/>
                <a:gd name="T37" fmla="*/ 227 h 567"/>
                <a:gd name="T38" fmla="*/ 0 w 454"/>
                <a:gd name="T39" fmla="*/ 227 h 567"/>
                <a:gd name="T40" fmla="*/ 0 w 454"/>
                <a:gd name="T41" fmla="*/ 113 h 567"/>
                <a:gd name="T42" fmla="*/ 0 w 454"/>
                <a:gd name="T43" fmla="*/ 56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54" h="567">
                  <a:moveTo>
                    <a:pt x="0" y="56"/>
                  </a:moveTo>
                  <a:lnTo>
                    <a:pt x="170" y="56"/>
                  </a:lnTo>
                  <a:lnTo>
                    <a:pt x="170" y="0"/>
                  </a:lnTo>
                  <a:lnTo>
                    <a:pt x="340" y="0"/>
                  </a:lnTo>
                  <a:lnTo>
                    <a:pt x="340" y="227"/>
                  </a:lnTo>
                  <a:lnTo>
                    <a:pt x="397" y="227"/>
                  </a:lnTo>
                  <a:lnTo>
                    <a:pt x="397" y="453"/>
                  </a:lnTo>
                  <a:lnTo>
                    <a:pt x="454" y="453"/>
                  </a:lnTo>
                  <a:lnTo>
                    <a:pt x="454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4" y="510"/>
                  </a:lnTo>
                  <a:lnTo>
                    <a:pt x="284" y="453"/>
                  </a:lnTo>
                  <a:lnTo>
                    <a:pt x="170" y="453"/>
                  </a:lnTo>
                  <a:lnTo>
                    <a:pt x="170" y="510"/>
                  </a:lnTo>
                  <a:lnTo>
                    <a:pt x="114" y="510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113"/>
                  </a:lnTo>
                  <a:lnTo>
                    <a:pt x="0" y="56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81" name="Freeform 297">
              <a:extLst>
                <a:ext uri="{FF2B5EF4-FFF2-40B4-BE49-F238E27FC236}">
                  <a16:creationId xmlns:a16="http://schemas.microsoft.com/office/drawing/2014/main" id="{C9D96009-CCBD-4296-BFA2-7EE45448389A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4" y="4769"/>
              <a:ext cx="623" cy="681"/>
            </a:xfrm>
            <a:custGeom>
              <a:avLst/>
              <a:gdLst>
                <a:gd name="T0" fmla="*/ 283 w 623"/>
                <a:gd name="T1" fmla="*/ 681 h 681"/>
                <a:gd name="T2" fmla="*/ 113 w 623"/>
                <a:gd name="T3" fmla="*/ 681 h 681"/>
                <a:gd name="T4" fmla="*/ 113 w 623"/>
                <a:gd name="T5" fmla="*/ 624 h 681"/>
                <a:gd name="T6" fmla="*/ 56 w 623"/>
                <a:gd name="T7" fmla="*/ 624 h 681"/>
                <a:gd name="T8" fmla="*/ 56 w 623"/>
                <a:gd name="T9" fmla="*/ 510 h 681"/>
                <a:gd name="T10" fmla="*/ 0 w 623"/>
                <a:gd name="T11" fmla="*/ 510 h 681"/>
                <a:gd name="T12" fmla="*/ 0 w 623"/>
                <a:gd name="T13" fmla="*/ 227 h 681"/>
                <a:gd name="T14" fmla="*/ 56 w 623"/>
                <a:gd name="T15" fmla="*/ 227 h 681"/>
                <a:gd name="T16" fmla="*/ 56 w 623"/>
                <a:gd name="T17" fmla="*/ 57 h 681"/>
                <a:gd name="T18" fmla="*/ 113 w 623"/>
                <a:gd name="T19" fmla="*/ 57 h 681"/>
                <a:gd name="T20" fmla="*/ 113 w 623"/>
                <a:gd name="T21" fmla="*/ 0 h 681"/>
                <a:gd name="T22" fmla="*/ 226 w 623"/>
                <a:gd name="T23" fmla="*/ 0 h 681"/>
                <a:gd name="T24" fmla="*/ 226 w 623"/>
                <a:gd name="T25" fmla="*/ 114 h 681"/>
                <a:gd name="T26" fmla="*/ 283 w 623"/>
                <a:gd name="T27" fmla="*/ 114 h 681"/>
                <a:gd name="T28" fmla="*/ 283 w 623"/>
                <a:gd name="T29" fmla="*/ 170 h 681"/>
                <a:gd name="T30" fmla="*/ 340 w 623"/>
                <a:gd name="T31" fmla="*/ 170 h 681"/>
                <a:gd name="T32" fmla="*/ 340 w 623"/>
                <a:gd name="T33" fmla="*/ 227 h 681"/>
                <a:gd name="T34" fmla="*/ 453 w 623"/>
                <a:gd name="T35" fmla="*/ 227 h 681"/>
                <a:gd name="T36" fmla="*/ 453 w 623"/>
                <a:gd name="T37" fmla="*/ 170 h 681"/>
                <a:gd name="T38" fmla="*/ 623 w 623"/>
                <a:gd name="T39" fmla="*/ 170 h 681"/>
                <a:gd name="T40" fmla="*/ 623 w 623"/>
                <a:gd name="T41" fmla="*/ 227 h 681"/>
                <a:gd name="T42" fmla="*/ 567 w 623"/>
                <a:gd name="T43" fmla="*/ 227 h 681"/>
                <a:gd name="T44" fmla="*/ 567 w 623"/>
                <a:gd name="T45" fmla="*/ 397 h 681"/>
                <a:gd name="T46" fmla="*/ 510 w 623"/>
                <a:gd name="T47" fmla="*/ 397 h 681"/>
                <a:gd name="T48" fmla="*/ 510 w 623"/>
                <a:gd name="T49" fmla="*/ 510 h 681"/>
                <a:gd name="T50" fmla="*/ 453 w 623"/>
                <a:gd name="T51" fmla="*/ 510 h 681"/>
                <a:gd name="T52" fmla="*/ 453 w 623"/>
                <a:gd name="T53" fmla="*/ 567 h 681"/>
                <a:gd name="T54" fmla="*/ 397 w 623"/>
                <a:gd name="T55" fmla="*/ 567 h 681"/>
                <a:gd name="T56" fmla="*/ 397 w 623"/>
                <a:gd name="T57" fmla="*/ 624 h 681"/>
                <a:gd name="T58" fmla="*/ 283 w 623"/>
                <a:gd name="T59" fmla="*/ 624 h 681"/>
                <a:gd name="T60" fmla="*/ 283 w 623"/>
                <a:gd name="T61" fmla="*/ 68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23" h="681">
                  <a:moveTo>
                    <a:pt x="283" y="681"/>
                  </a:moveTo>
                  <a:lnTo>
                    <a:pt x="113" y="681"/>
                  </a:lnTo>
                  <a:lnTo>
                    <a:pt x="113" y="624"/>
                  </a:lnTo>
                  <a:lnTo>
                    <a:pt x="56" y="624"/>
                  </a:lnTo>
                  <a:lnTo>
                    <a:pt x="56" y="510"/>
                  </a:lnTo>
                  <a:lnTo>
                    <a:pt x="0" y="510"/>
                  </a:lnTo>
                  <a:lnTo>
                    <a:pt x="0" y="227"/>
                  </a:lnTo>
                  <a:lnTo>
                    <a:pt x="56" y="227"/>
                  </a:lnTo>
                  <a:lnTo>
                    <a:pt x="56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226" y="0"/>
                  </a:lnTo>
                  <a:lnTo>
                    <a:pt x="226" y="114"/>
                  </a:lnTo>
                  <a:lnTo>
                    <a:pt x="283" y="114"/>
                  </a:lnTo>
                  <a:lnTo>
                    <a:pt x="283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453" y="227"/>
                  </a:lnTo>
                  <a:lnTo>
                    <a:pt x="453" y="170"/>
                  </a:lnTo>
                  <a:lnTo>
                    <a:pt x="623" y="170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397"/>
                  </a:lnTo>
                  <a:lnTo>
                    <a:pt x="510" y="397"/>
                  </a:lnTo>
                  <a:lnTo>
                    <a:pt x="510" y="510"/>
                  </a:lnTo>
                  <a:lnTo>
                    <a:pt x="453" y="510"/>
                  </a:lnTo>
                  <a:lnTo>
                    <a:pt x="453" y="567"/>
                  </a:lnTo>
                  <a:lnTo>
                    <a:pt x="397" y="567"/>
                  </a:lnTo>
                  <a:lnTo>
                    <a:pt x="397" y="624"/>
                  </a:lnTo>
                  <a:lnTo>
                    <a:pt x="283" y="624"/>
                  </a:lnTo>
                  <a:lnTo>
                    <a:pt x="283" y="68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82" name="Freeform 298">
              <a:extLst>
                <a:ext uri="{FF2B5EF4-FFF2-40B4-BE49-F238E27FC236}">
                  <a16:creationId xmlns:a16="http://schemas.microsoft.com/office/drawing/2014/main" id="{C53332BC-AE0B-4848-95F1-95E13349466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5846"/>
              <a:ext cx="57" cy="171"/>
            </a:xfrm>
            <a:custGeom>
              <a:avLst/>
              <a:gdLst>
                <a:gd name="T0" fmla="*/ 57 w 57"/>
                <a:gd name="T1" fmla="*/ 0 h 171"/>
                <a:gd name="T2" fmla="*/ 57 w 57"/>
                <a:gd name="T3" fmla="*/ 171 h 171"/>
                <a:gd name="T4" fmla="*/ 0 w 57"/>
                <a:gd name="T5" fmla="*/ 171 h 171"/>
                <a:gd name="T6" fmla="*/ 0 w 57"/>
                <a:gd name="T7" fmla="*/ 0 h 171"/>
                <a:gd name="T8" fmla="*/ 57 w 57"/>
                <a:gd name="T9" fmla="*/ 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171">
                  <a:moveTo>
                    <a:pt x="57" y="0"/>
                  </a:moveTo>
                  <a:lnTo>
                    <a:pt x="57" y="171"/>
                  </a:lnTo>
                  <a:lnTo>
                    <a:pt x="0" y="171"/>
                  </a:lnTo>
                  <a:lnTo>
                    <a:pt x="0" y="0"/>
                  </a:lnTo>
                  <a:lnTo>
                    <a:pt x="5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83" name="Freeform 299">
              <a:extLst>
                <a:ext uri="{FF2B5EF4-FFF2-40B4-BE49-F238E27FC236}">
                  <a16:creationId xmlns:a16="http://schemas.microsoft.com/office/drawing/2014/main" id="{38506E1E-AEC2-4340-8CE4-9CBE8CAC425C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6" y="5903"/>
              <a:ext cx="341" cy="454"/>
            </a:xfrm>
            <a:custGeom>
              <a:avLst/>
              <a:gdLst>
                <a:gd name="T0" fmla="*/ 284 w 341"/>
                <a:gd name="T1" fmla="*/ 114 h 454"/>
                <a:gd name="T2" fmla="*/ 284 w 341"/>
                <a:gd name="T3" fmla="*/ 227 h 454"/>
                <a:gd name="T4" fmla="*/ 341 w 341"/>
                <a:gd name="T5" fmla="*/ 227 h 454"/>
                <a:gd name="T6" fmla="*/ 341 w 341"/>
                <a:gd name="T7" fmla="*/ 284 h 454"/>
                <a:gd name="T8" fmla="*/ 284 w 341"/>
                <a:gd name="T9" fmla="*/ 284 h 454"/>
                <a:gd name="T10" fmla="*/ 284 w 341"/>
                <a:gd name="T11" fmla="*/ 454 h 454"/>
                <a:gd name="T12" fmla="*/ 171 w 341"/>
                <a:gd name="T13" fmla="*/ 454 h 454"/>
                <a:gd name="T14" fmla="*/ 171 w 341"/>
                <a:gd name="T15" fmla="*/ 340 h 454"/>
                <a:gd name="T16" fmla="*/ 114 w 341"/>
                <a:gd name="T17" fmla="*/ 340 h 454"/>
                <a:gd name="T18" fmla="*/ 114 w 341"/>
                <a:gd name="T19" fmla="*/ 284 h 454"/>
                <a:gd name="T20" fmla="*/ 57 w 341"/>
                <a:gd name="T21" fmla="*/ 284 h 454"/>
                <a:gd name="T22" fmla="*/ 57 w 341"/>
                <a:gd name="T23" fmla="*/ 114 h 454"/>
                <a:gd name="T24" fmla="*/ 0 w 341"/>
                <a:gd name="T25" fmla="*/ 114 h 454"/>
                <a:gd name="T26" fmla="*/ 0 w 341"/>
                <a:gd name="T27" fmla="*/ 0 h 454"/>
                <a:gd name="T28" fmla="*/ 114 w 341"/>
                <a:gd name="T29" fmla="*/ 0 h 454"/>
                <a:gd name="T30" fmla="*/ 114 w 341"/>
                <a:gd name="T31" fmla="*/ 57 h 454"/>
                <a:gd name="T32" fmla="*/ 171 w 341"/>
                <a:gd name="T33" fmla="*/ 57 h 454"/>
                <a:gd name="T34" fmla="*/ 227 w 341"/>
                <a:gd name="T35" fmla="*/ 57 h 454"/>
                <a:gd name="T36" fmla="*/ 227 w 341"/>
                <a:gd name="T37" fmla="*/ 114 h 454"/>
                <a:gd name="T38" fmla="*/ 284 w 341"/>
                <a:gd name="T39" fmla="*/ 11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41" h="454">
                  <a:moveTo>
                    <a:pt x="284" y="114"/>
                  </a:moveTo>
                  <a:lnTo>
                    <a:pt x="284" y="227"/>
                  </a:lnTo>
                  <a:lnTo>
                    <a:pt x="341" y="227"/>
                  </a:lnTo>
                  <a:lnTo>
                    <a:pt x="341" y="284"/>
                  </a:lnTo>
                  <a:lnTo>
                    <a:pt x="284" y="284"/>
                  </a:lnTo>
                  <a:lnTo>
                    <a:pt x="284" y="454"/>
                  </a:lnTo>
                  <a:lnTo>
                    <a:pt x="171" y="454"/>
                  </a:lnTo>
                  <a:lnTo>
                    <a:pt x="171" y="340"/>
                  </a:lnTo>
                  <a:lnTo>
                    <a:pt x="114" y="340"/>
                  </a:lnTo>
                  <a:lnTo>
                    <a:pt x="114" y="284"/>
                  </a:lnTo>
                  <a:lnTo>
                    <a:pt x="57" y="284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171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284" y="11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84" name="Freeform 300">
              <a:extLst>
                <a:ext uri="{FF2B5EF4-FFF2-40B4-BE49-F238E27FC236}">
                  <a16:creationId xmlns:a16="http://schemas.microsoft.com/office/drawing/2014/main" id="{0016E680-7E72-4C7B-8C60-B03067CDE1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5506"/>
              <a:ext cx="284" cy="454"/>
            </a:xfrm>
            <a:custGeom>
              <a:avLst/>
              <a:gdLst>
                <a:gd name="T0" fmla="*/ 284 w 284"/>
                <a:gd name="T1" fmla="*/ 0 h 454"/>
                <a:gd name="T2" fmla="*/ 170 w 284"/>
                <a:gd name="T3" fmla="*/ 0 h 454"/>
                <a:gd name="T4" fmla="*/ 170 w 284"/>
                <a:gd name="T5" fmla="*/ 57 h 454"/>
                <a:gd name="T6" fmla="*/ 57 w 284"/>
                <a:gd name="T7" fmla="*/ 57 h 454"/>
                <a:gd name="T8" fmla="*/ 57 w 284"/>
                <a:gd name="T9" fmla="*/ 114 h 454"/>
                <a:gd name="T10" fmla="*/ 0 w 284"/>
                <a:gd name="T11" fmla="*/ 114 h 454"/>
                <a:gd name="T12" fmla="*/ 0 w 284"/>
                <a:gd name="T13" fmla="*/ 170 h 454"/>
                <a:gd name="T14" fmla="*/ 57 w 284"/>
                <a:gd name="T15" fmla="*/ 170 h 454"/>
                <a:gd name="T16" fmla="*/ 57 w 284"/>
                <a:gd name="T17" fmla="*/ 227 h 454"/>
                <a:gd name="T18" fmla="*/ 0 w 284"/>
                <a:gd name="T19" fmla="*/ 227 h 454"/>
                <a:gd name="T20" fmla="*/ 0 w 284"/>
                <a:gd name="T21" fmla="*/ 284 h 454"/>
                <a:gd name="T22" fmla="*/ 57 w 284"/>
                <a:gd name="T23" fmla="*/ 284 h 454"/>
                <a:gd name="T24" fmla="*/ 57 w 284"/>
                <a:gd name="T25" fmla="*/ 340 h 454"/>
                <a:gd name="T26" fmla="*/ 114 w 284"/>
                <a:gd name="T27" fmla="*/ 340 h 454"/>
                <a:gd name="T28" fmla="*/ 114 w 284"/>
                <a:gd name="T29" fmla="*/ 454 h 454"/>
                <a:gd name="T30" fmla="*/ 170 w 284"/>
                <a:gd name="T31" fmla="*/ 454 h 454"/>
                <a:gd name="T32" fmla="*/ 170 w 284"/>
                <a:gd name="T33" fmla="*/ 340 h 454"/>
                <a:gd name="T34" fmla="*/ 227 w 284"/>
                <a:gd name="T35" fmla="*/ 340 h 454"/>
                <a:gd name="T36" fmla="*/ 227 w 284"/>
                <a:gd name="T37" fmla="*/ 227 h 454"/>
                <a:gd name="T38" fmla="*/ 284 w 284"/>
                <a:gd name="T39" fmla="*/ 227 h 454"/>
                <a:gd name="T40" fmla="*/ 284 w 284"/>
                <a:gd name="T41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84" h="454">
                  <a:moveTo>
                    <a:pt x="284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57" y="57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340"/>
                  </a:lnTo>
                  <a:lnTo>
                    <a:pt x="114" y="340"/>
                  </a:lnTo>
                  <a:lnTo>
                    <a:pt x="114" y="454"/>
                  </a:lnTo>
                  <a:lnTo>
                    <a:pt x="170" y="454"/>
                  </a:lnTo>
                  <a:lnTo>
                    <a:pt x="170" y="340"/>
                  </a:lnTo>
                  <a:lnTo>
                    <a:pt x="227" y="340"/>
                  </a:lnTo>
                  <a:lnTo>
                    <a:pt x="227" y="227"/>
                  </a:lnTo>
                  <a:lnTo>
                    <a:pt x="284" y="227"/>
                  </a:lnTo>
                  <a:lnTo>
                    <a:pt x="284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86" name="Freeform 302">
              <a:extLst>
                <a:ext uri="{FF2B5EF4-FFF2-40B4-BE49-F238E27FC236}">
                  <a16:creationId xmlns:a16="http://schemas.microsoft.com/office/drawing/2014/main" id="{2ACF5B1B-647E-4623-BCAA-0FEC4568571F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7" y="4429"/>
              <a:ext cx="623" cy="1191"/>
            </a:xfrm>
            <a:custGeom>
              <a:avLst/>
              <a:gdLst>
                <a:gd name="T0" fmla="*/ 623 w 623"/>
                <a:gd name="T1" fmla="*/ 964 h 1191"/>
                <a:gd name="T2" fmla="*/ 623 w 623"/>
                <a:gd name="T3" fmla="*/ 737 h 1191"/>
                <a:gd name="T4" fmla="*/ 567 w 623"/>
                <a:gd name="T5" fmla="*/ 737 h 1191"/>
                <a:gd name="T6" fmla="*/ 567 w 623"/>
                <a:gd name="T7" fmla="*/ 624 h 1191"/>
                <a:gd name="T8" fmla="*/ 510 w 623"/>
                <a:gd name="T9" fmla="*/ 624 h 1191"/>
                <a:gd name="T10" fmla="*/ 510 w 623"/>
                <a:gd name="T11" fmla="*/ 567 h 1191"/>
                <a:gd name="T12" fmla="*/ 567 w 623"/>
                <a:gd name="T13" fmla="*/ 567 h 1191"/>
                <a:gd name="T14" fmla="*/ 567 w 623"/>
                <a:gd name="T15" fmla="*/ 283 h 1191"/>
                <a:gd name="T16" fmla="*/ 510 w 623"/>
                <a:gd name="T17" fmla="*/ 283 h 1191"/>
                <a:gd name="T18" fmla="*/ 510 w 623"/>
                <a:gd name="T19" fmla="*/ 227 h 1191"/>
                <a:gd name="T20" fmla="*/ 453 w 623"/>
                <a:gd name="T21" fmla="*/ 227 h 1191"/>
                <a:gd name="T22" fmla="*/ 453 w 623"/>
                <a:gd name="T23" fmla="*/ 170 h 1191"/>
                <a:gd name="T24" fmla="*/ 283 w 623"/>
                <a:gd name="T25" fmla="*/ 170 h 1191"/>
                <a:gd name="T26" fmla="*/ 283 w 623"/>
                <a:gd name="T27" fmla="*/ 113 h 1191"/>
                <a:gd name="T28" fmla="*/ 226 w 623"/>
                <a:gd name="T29" fmla="*/ 113 h 1191"/>
                <a:gd name="T30" fmla="*/ 226 w 623"/>
                <a:gd name="T31" fmla="*/ 0 h 1191"/>
                <a:gd name="T32" fmla="*/ 113 w 623"/>
                <a:gd name="T33" fmla="*/ 0 h 1191"/>
                <a:gd name="T34" fmla="*/ 113 w 623"/>
                <a:gd name="T35" fmla="*/ 283 h 1191"/>
                <a:gd name="T36" fmla="*/ 0 w 623"/>
                <a:gd name="T37" fmla="*/ 283 h 1191"/>
                <a:gd name="T38" fmla="*/ 0 w 623"/>
                <a:gd name="T39" fmla="*/ 680 h 1191"/>
                <a:gd name="T40" fmla="*/ 56 w 623"/>
                <a:gd name="T41" fmla="*/ 680 h 1191"/>
                <a:gd name="T42" fmla="*/ 56 w 623"/>
                <a:gd name="T43" fmla="*/ 794 h 1191"/>
                <a:gd name="T44" fmla="*/ 113 w 623"/>
                <a:gd name="T45" fmla="*/ 794 h 1191"/>
                <a:gd name="T46" fmla="*/ 113 w 623"/>
                <a:gd name="T47" fmla="*/ 907 h 1191"/>
                <a:gd name="T48" fmla="*/ 170 w 623"/>
                <a:gd name="T49" fmla="*/ 907 h 1191"/>
                <a:gd name="T50" fmla="*/ 170 w 623"/>
                <a:gd name="T51" fmla="*/ 964 h 1191"/>
                <a:gd name="T52" fmla="*/ 226 w 623"/>
                <a:gd name="T53" fmla="*/ 964 h 1191"/>
                <a:gd name="T54" fmla="*/ 226 w 623"/>
                <a:gd name="T55" fmla="*/ 1077 h 1191"/>
                <a:gd name="T56" fmla="*/ 340 w 623"/>
                <a:gd name="T57" fmla="*/ 1077 h 1191"/>
                <a:gd name="T58" fmla="*/ 340 w 623"/>
                <a:gd name="T59" fmla="*/ 1134 h 1191"/>
                <a:gd name="T60" fmla="*/ 396 w 623"/>
                <a:gd name="T61" fmla="*/ 1134 h 1191"/>
                <a:gd name="T62" fmla="*/ 396 w 623"/>
                <a:gd name="T63" fmla="*/ 1191 h 1191"/>
                <a:gd name="T64" fmla="*/ 567 w 623"/>
                <a:gd name="T65" fmla="*/ 1191 h 1191"/>
                <a:gd name="T66" fmla="*/ 567 w 623"/>
                <a:gd name="T67" fmla="*/ 1134 h 1191"/>
                <a:gd name="T68" fmla="*/ 623 w 623"/>
                <a:gd name="T69" fmla="*/ 1134 h 1191"/>
                <a:gd name="T70" fmla="*/ 623 w 623"/>
                <a:gd name="T71" fmla="*/ 964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23" h="1191">
                  <a:moveTo>
                    <a:pt x="623" y="964"/>
                  </a:moveTo>
                  <a:lnTo>
                    <a:pt x="623" y="737"/>
                  </a:lnTo>
                  <a:lnTo>
                    <a:pt x="567" y="737"/>
                  </a:lnTo>
                  <a:lnTo>
                    <a:pt x="567" y="624"/>
                  </a:lnTo>
                  <a:lnTo>
                    <a:pt x="510" y="624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283"/>
                  </a:lnTo>
                  <a:lnTo>
                    <a:pt x="510" y="283"/>
                  </a:lnTo>
                  <a:lnTo>
                    <a:pt x="510" y="227"/>
                  </a:lnTo>
                  <a:lnTo>
                    <a:pt x="453" y="227"/>
                  </a:lnTo>
                  <a:lnTo>
                    <a:pt x="453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0"/>
                  </a:lnTo>
                  <a:lnTo>
                    <a:pt x="113" y="0"/>
                  </a:lnTo>
                  <a:lnTo>
                    <a:pt x="113" y="283"/>
                  </a:lnTo>
                  <a:lnTo>
                    <a:pt x="0" y="283"/>
                  </a:lnTo>
                  <a:lnTo>
                    <a:pt x="0" y="680"/>
                  </a:lnTo>
                  <a:lnTo>
                    <a:pt x="56" y="680"/>
                  </a:lnTo>
                  <a:lnTo>
                    <a:pt x="56" y="794"/>
                  </a:lnTo>
                  <a:lnTo>
                    <a:pt x="113" y="794"/>
                  </a:lnTo>
                  <a:lnTo>
                    <a:pt x="113" y="907"/>
                  </a:lnTo>
                  <a:lnTo>
                    <a:pt x="170" y="907"/>
                  </a:lnTo>
                  <a:lnTo>
                    <a:pt x="170" y="964"/>
                  </a:lnTo>
                  <a:lnTo>
                    <a:pt x="226" y="964"/>
                  </a:lnTo>
                  <a:lnTo>
                    <a:pt x="226" y="1077"/>
                  </a:lnTo>
                  <a:lnTo>
                    <a:pt x="340" y="1077"/>
                  </a:lnTo>
                  <a:lnTo>
                    <a:pt x="340" y="1134"/>
                  </a:lnTo>
                  <a:lnTo>
                    <a:pt x="396" y="1134"/>
                  </a:lnTo>
                  <a:lnTo>
                    <a:pt x="396" y="1191"/>
                  </a:lnTo>
                  <a:lnTo>
                    <a:pt x="567" y="1191"/>
                  </a:lnTo>
                  <a:lnTo>
                    <a:pt x="567" y="1134"/>
                  </a:lnTo>
                  <a:lnTo>
                    <a:pt x="623" y="1134"/>
                  </a:lnTo>
                  <a:lnTo>
                    <a:pt x="623" y="96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87" name="Freeform 303">
              <a:extLst>
                <a:ext uri="{FF2B5EF4-FFF2-40B4-BE49-F238E27FC236}">
                  <a16:creationId xmlns:a16="http://schemas.microsoft.com/office/drawing/2014/main" id="{0F5FECE8-5A33-4B87-92A4-B1EEC75AD824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6243"/>
              <a:ext cx="170" cy="284"/>
            </a:xfrm>
            <a:custGeom>
              <a:avLst/>
              <a:gdLst>
                <a:gd name="T0" fmla="*/ 57 w 170"/>
                <a:gd name="T1" fmla="*/ 0 h 284"/>
                <a:gd name="T2" fmla="*/ 57 w 170"/>
                <a:gd name="T3" fmla="*/ 114 h 284"/>
                <a:gd name="T4" fmla="*/ 0 w 170"/>
                <a:gd name="T5" fmla="*/ 114 h 284"/>
                <a:gd name="T6" fmla="*/ 0 w 170"/>
                <a:gd name="T7" fmla="*/ 284 h 284"/>
                <a:gd name="T8" fmla="*/ 114 w 170"/>
                <a:gd name="T9" fmla="*/ 284 h 284"/>
                <a:gd name="T10" fmla="*/ 114 w 170"/>
                <a:gd name="T11" fmla="*/ 227 h 284"/>
                <a:gd name="T12" fmla="*/ 170 w 170"/>
                <a:gd name="T13" fmla="*/ 227 h 284"/>
                <a:gd name="T14" fmla="*/ 170 w 170"/>
                <a:gd name="T15" fmla="*/ 114 h 284"/>
                <a:gd name="T16" fmla="*/ 114 w 170"/>
                <a:gd name="T17" fmla="*/ 114 h 284"/>
                <a:gd name="T18" fmla="*/ 114 w 170"/>
                <a:gd name="T19" fmla="*/ 0 h 284"/>
                <a:gd name="T20" fmla="*/ 57 w 170"/>
                <a:gd name="T21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284">
                  <a:moveTo>
                    <a:pt x="57" y="0"/>
                  </a:moveTo>
                  <a:lnTo>
                    <a:pt x="57" y="114"/>
                  </a:lnTo>
                  <a:lnTo>
                    <a:pt x="0" y="114"/>
                  </a:lnTo>
                  <a:lnTo>
                    <a:pt x="0" y="284"/>
                  </a:lnTo>
                  <a:lnTo>
                    <a:pt x="114" y="284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5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88" name="Freeform 304">
              <a:extLst>
                <a:ext uri="{FF2B5EF4-FFF2-40B4-BE49-F238E27FC236}">
                  <a16:creationId xmlns:a16="http://schemas.microsoft.com/office/drawing/2014/main" id="{3938F62C-022E-4AFD-B905-C108661D824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3" y="6527"/>
              <a:ext cx="284" cy="283"/>
            </a:xfrm>
            <a:custGeom>
              <a:avLst/>
              <a:gdLst>
                <a:gd name="T0" fmla="*/ 284 w 284"/>
                <a:gd name="T1" fmla="*/ 0 h 283"/>
                <a:gd name="T2" fmla="*/ 113 w 284"/>
                <a:gd name="T3" fmla="*/ 0 h 283"/>
                <a:gd name="T4" fmla="*/ 113 w 284"/>
                <a:gd name="T5" fmla="*/ 57 h 283"/>
                <a:gd name="T6" fmla="*/ 0 w 284"/>
                <a:gd name="T7" fmla="*/ 57 h 283"/>
                <a:gd name="T8" fmla="*/ 0 w 284"/>
                <a:gd name="T9" fmla="*/ 283 h 283"/>
                <a:gd name="T10" fmla="*/ 113 w 284"/>
                <a:gd name="T11" fmla="*/ 283 h 283"/>
                <a:gd name="T12" fmla="*/ 113 w 284"/>
                <a:gd name="T13" fmla="*/ 227 h 283"/>
                <a:gd name="T14" fmla="*/ 170 w 284"/>
                <a:gd name="T15" fmla="*/ 227 h 283"/>
                <a:gd name="T16" fmla="*/ 227 w 284"/>
                <a:gd name="T17" fmla="*/ 227 h 283"/>
                <a:gd name="T18" fmla="*/ 227 w 284"/>
                <a:gd name="T19" fmla="*/ 113 h 283"/>
                <a:gd name="T20" fmla="*/ 284 w 284"/>
                <a:gd name="T21" fmla="*/ 113 h 283"/>
                <a:gd name="T22" fmla="*/ 284 w 284"/>
                <a:gd name="T23" fmla="*/ 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84" h="283">
                  <a:moveTo>
                    <a:pt x="284" y="0"/>
                  </a:moveTo>
                  <a:lnTo>
                    <a:pt x="113" y="0"/>
                  </a:lnTo>
                  <a:lnTo>
                    <a:pt x="113" y="57"/>
                  </a:lnTo>
                  <a:lnTo>
                    <a:pt x="0" y="57"/>
                  </a:lnTo>
                  <a:lnTo>
                    <a:pt x="0" y="283"/>
                  </a:lnTo>
                  <a:lnTo>
                    <a:pt x="113" y="283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227" y="227"/>
                  </a:lnTo>
                  <a:lnTo>
                    <a:pt x="227" y="113"/>
                  </a:lnTo>
                  <a:lnTo>
                    <a:pt x="284" y="113"/>
                  </a:lnTo>
                  <a:lnTo>
                    <a:pt x="284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89" name="Freeform 305">
              <a:extLst>
                <a:ext uri="{FF2B5EF4-FFF2-40B4-BE49-F238E27FC236}">
                  <a16:creationId xmlns:a16="http://schemas.microsoft.com/office/drawing/2014/main" id="{1C1D3DDA-4B0A-446F-93BB-E74359341AE7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0" y="6300"/>
              <a:ext cx="397" cy="567"/>
            </a:xfrm>
            <a:custGeom>
              <a:avLst/>
              <a:gdLst>
                <a:gd name="T0" fmla="*/ 0 w 397"/>
                <a:gd name="T1" fmla="*/ 567 h 567"/>
                <a:gd name="T2" fmla="*/ 170 w 397"/>
                <a:gd name="T3" fmla="*/ 567 h 567"/>
                <a:gd name="T4" fmla="*/ 170 w 397"/>
                <a:gd name="T5" fmla="*/ 510 h 567"/>
                <a:gd name="T6" fmla="*/ 227 w 397"/>
                <a:gd name="T7" fmla="*/ 510 h 567"/>
                <a:gd name="T8" fmla="*/ 227 w 397"/>
                <a:gd name="T9" fmla="*/ 397 h 567"/>
                <a:gd name="T10" fmla="*/ 283 w 397"/>
                <a:gd name="T11" fmla="*/ 397 h 567"/>
                <a:gd name="T12" fmla="*/ 283 w 397"/>
                <a:gd name="T13" fmla="*/ 284 h 567"/>
                <a:gd name="T14" fmla="*/ 340 w 397"/>
                <a:gd name="T15" fmla="*/ 284 h 567"/>
                <a:gd name="T16" fmla="*/ 340 w 397"/>
                <a:gd name="T17" fmla="*/ 170 h 567"/>
                <a:gd name="T18" fmla="*/ 397 w 397"/>
                <a:gd name="T19" fmla="*/ 170 h 567"/>
                <a:gd name="T20" fmla="*/ 397 w 397"/>
                <a:gd name="T21" fmla="*/ 57 h 567"/>
                <a:gd name="T22" fmla="*/ 340 w 397"/>
                <a:gd name="T23" fmla="*/ 57 h 567"/>
                <a:gd name="T24" fmla="*/ 340 w 397"/>
                <a:gd name="T25" fmla="*/ 0 h 567"/>
                <a:gd name="T26" fmla="*/ 170 w 397"/>
                <a:gd name="T27" fmla="*/ 0 h 567"/>
                <a:gd name="T28" fmla="*/ 170 w 397"/>
                <a:gd name="T29" fmla="*/ 57 h 567"/>
                <a:gd name="T30" fmla="*/ 113 w 397"/>
                <a:gd name="T31" fmla="*/ 57 h 567"/>
                <a:gd name="T32" fmla="*/ 113 w 397"/>
                <a:gd name="T33" fmla="*/ 170 h 567"/>
                <a:gd name="T34" fmla="*/ 57 w 397"/>
                <a:gd name="T35" fmla="*/ 170 h 567"/>
                <a:gd name="T36" fmla="*/ 57 w 397"/>
                <a:gd name="T37" fmla="*/ 510 h 567"/>
                <a:gd name="T38" fmla="*/ 0 w 397"/>
                <a:gd name="T39" fmla="*/ 510 h 567"/>
                <a:gd name="T40" fmla="*/ 0 w 397"/>
                <a:gd name="T41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97" h="567">
                  <a:moveTo>
                    <a:pt x="0" y="567"/>
                  </a:moveTo>
                  <a:lnTo>
                    <a:pt x="170" y="567"/>
                  </a:lnTo>
                  <a:lnTo>
                    <a:pt x="170" y="510"/>
                  </a:lnTo>
                  <a:lnTo>
                    <a:pt x="227" y="510"/>
                  </a:lnTo>
                  <a:lnTo>
                    <a:pt x="227" y="397"/>
                  </a:lnTo>
                  <a:lnTo>
                    <a:pt x="283" y="397"/>
                  </a:lnTo>
                  <a:lnTo>
                    <a:pt x="283" y="284"/>
                  </a:lnTo>
                  <a:lnTo>
                    <a:pt x="340" y="284"/>
                  </a:lnTo>
                  <a:lnTo>
                    <a:pt x="340" y="170"/>
                  </a:lnTo>
                  <a:lnTo>
                    <a:pt x="397" y="170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90" name="Freeform 306">
              <a:extLst>
                <a:ext uri="{FF2B5EF4-FFF2-40B4-BE49-F238E27FC236}">
                  <a16:creationId xmlns:a16="http://schemas.microsoft.com/office/drawing/2014/main" id="{7144ABBD-553D-4298-AE8D-F02E11EF761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5336"/>
              <a:ext cx="907" cy="964"/>
            </a:xfrm>
            <a:custGeom>
              <a:avLst/>
              <a:gdLst>
                <a:gd name="T0" fmla="*/ 57 w 907"/>
                <a:gd name="T1" fmla="*/ 907 h 964"/>
                <a:gd name="T2" fmla="*/ 57 w 907"/>
                <a:gd name="T3" fmla="*/ 851 h 964"/>
                <a:gd name="T4" fmla="*/ 114 w 907"/>
                <a:gd name="T5" fmla="*/ 851 h 964"/>
                <a:gd name="T6" fmla="*/ 114 w 907"/>
                <a:gd name="T7" fmla="*/ 794 h 964"/>
                <a:gd name="T8" fmla="*/ 57 w 907"/>
                <a:gd name="T9" fmla="*/ 794 h 964"/>
                <a:gd name="T10" fmla="*/ 57 w 907"/>
                <a:gd name="T11" fmla="*/ 340 h 964"/>
                <a:gd name="T12" fmla="*/ 0 w 907"/>
                <a:gd name="T13" fmla="*/ 340 h 964"/>
                <a:gd name="T14" fmla="*/ 0 w 907"/>
                <a:gd name="T15" fmla="*/ 284 h 964"/>
                <a:gd name="T16" fmla="*/ 57 w 907"/>
                <a:gd name="T17" fmla="*/ 284 h 964"/>
                <a:gd name="T18" fmla="*/ 57 w 907"/>
                <a:gd name="T19" fmla="*/ 114 h 964"/>
                <a:gd name="T20" fmla="*/ 0 w 907"/>
                <a:gd name="T21" fmla="*/ 114 h 964"/>
                <a:gd name="T22" fmla="*/ 0 w 907"/>
                <a:gd name="T23" fmla="*/ 0 h 964"/>
                <a:gd name="T24" fmla="*/ 114 w 907"/>
                <a:gd name="T25" fmla="*/ 0 h 964"/>
                <a:gd name="T26" fmla="*/ 114 w 907"/>
                <a:gd name="T27" fmla="*/ 57 h 964"/>
                <a:gd name="T28" fmla="*/ 170 w 907"/>
                <a:gd name="T29" fmla="*/ 57 h 964"/>
                <a:gd name="T30" fmla="*/ 170 w 907"/>
                <a:gd name="T31" fmla="*/ 170 h 964"/>
                <a:gd name="T32" fmla="*/ 284 w 907"/>
                <a:gd name="T33" fmla="*/ 170 h 964"/>
                <a:gd name="T34" fmla="*/ 284 w 907"/>
                <a:gd name="T35" fmla="*/ 227 h 964"/>
                <a:gd name="T36" fmla="*/ 340 w 907"/>
                <a:gd name="T37" fmla="*/ 227 h 964"/>
                <a:gd name="T38" fmla="*/ 340 w 907"/>
                <a:gd name="T39" fmla="*/ 284 h 964"/>
                <a:gd name="T40" fmla="*/ 511 w 907"/>
                <a:gd name="T41" fmla="*/ 284 h 964"/>
                <a:gd name="T42" fmla="*/ 511 w 907"/>
                <a:gd name="T43" fmla="*/ 227 h 964"/>
                <a:gd name="T44" fmla="*/ 567 w 907"/>
                <a:gd name="T45" fmla="*/ 227 h 964"/>
                <a:gd name="T46" fmla="*/ 567 w 907"/>
                <a:gd name="T47" fmla="*/ 57 h 964"/>
                <a:gd name="T48" fmla="*/ 624 w 907"/>
                <a:gd name="T49" fmla="*/ 57 h 964"/>
                <a:gd name="T50" fmla="*/ 624 w 907"/>
                <a:gd name="T51" fmla="*/ 114 h 964"/>
                <a:gd name="T52" fmla="*/ 681 w 907"/>
                <a:gd name="T53" fmla="*/ 114 h 964"/>
                <a:gd name="T54" fmla="*/ 681 w 907"/>
                <a:gd name="T55" fmla="*/ 170 h 964"/>
                <a:gd name="T56" fmla="*/ 794 w 907"/>
                <a:gd name="T57" fmla="*/ 170 h 964"/>
                <a:gd name="T58" fmla="*/ 794 w 907"/>
                <a:gd name="T59" fmla="*/ 227 h 964"/>
                <a:gd name="T60" fmla="*/ 681 w 907"/>
                <a:gd name="T61" fmla="*/ 227 h 964"/>
                <a:gd name="T62" fmla="*/ 681 w 907"/>
                <a:gd name="T63" fmla="*/ 284 h 964"/>
                <a:gd name="T64" fmla="*/ 624 w 907"/>
                <a:gd name="T65" fmla="*/ 284 h 964"/>
                <a:gd name="T66" fmla="*/ 624 w 907"/>
                <a:gd name="T67" fmla="*/ 397 h 964"/>
                <a:gd name="T68" fmla="*/ 851 w 907"/>
                <a:gd name="T69" fmla="*/ 397 h 964"/>
                <a:gd name="T70" fmla="*/ 851 w 907"/>
                <a:gd name="T71" fmla="*/ 454 h 964"/>
                <a:gd name="T72" fmla="*/ 907 w 907"/>
                <a:gd name="T73" fmla="*/ 454 h 964"/>
                <a:gd name="T74" fmla="*/ 907 w 907"/>
                <a:gd name="T75" fmla="*/ 510 h 964"/>
                <a:gd name="T76" fmla="*/ 794 w 907"/>
                <a:gd name="T77" fmla="*/ 510 h 964"/>
                <a:gd name="T78" fmla="*/ 794 w 907"/>
                <a:gd name="T79" fmla="*/ 567 h 964"/>
                <a:gd name="T80" fmla="*/ 737 w 907"/>
                <a:gd name="T81" fmla="*/ 567 h 964"/>
                <a:gd name="T82" fmla="*/ 737 w 907"/>
                <a:gd name="T83" fmla="*/ 624 h 964"/>
                <a:gd name="T84" fmla="*/ 681 w 907"/>
                <a:gd name="T85" fmla="*/ 624 h 964"/>
                <a:gd name="T86" fmla="*/ 681 w 907"/>
                <a:gd name="T87" fmla="*/ 567 h 964"/>
                <a:gd name="T88" fmla="*/ 567 w 907"/>
                <a:gd name="T89" fmla="*/ 567 h 964"/>
                <a:gd name="T90" fmla="*/ 567 w 907"/>
                <a:gd name="T91" fmla="*/ 794 h 964"/>
                <a:gd name="T92" fmla="*/ 511 w 907"/>
                <a:gd name="T93" fmla="*/ 794 h 964"/>
                <a:gd name="T94" fmla="*/ 511 w 907"/>
                <a:gd name="T95" fmla="*/ 737 h 964"/>
                <a:gd name="T96" fmla="*/ 340 w 907"/>
                <a:gd name="T97" fmla="*/ 737 h 964"/>
                <a:gd name="T98" fmla="*/ 340 w 907"/>
                <a:gd name="T99" fmla="*/ 907 h 964"/>
                <a:gd name="T100" fmla="*/ 227 w 907"/>
                <a:gd name="T101" fmla="*/ 907 h 964"/>
                <a:gd name="T102" fmla="*/ 227 w 907"/>
                <a:gd name="T103" fmla="*/ 964 h 964"/>
                <a:gd name="T104" fmla="*/ 57 w 907"/>
                <a:gd name="T105" fmla="*/ 964 h 964"/>
                <a:gd name="T106" fmla="*/ 57 w 907"/>
                <a:gd name="T107" fmla="*/ 90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07" h="964">
                  <a:moveTo>
                    <a:pt x="57" y="907"/>
                  </a:moveTo>
                  <a:lnTo>
                    <a:pt x="57" y="851"/>
                  </a:lnTo>
                  <a:lnTo>
                    <a:pt x="114" y="851"/>
                  </a:lnTo>
                  <a:lnTo>
                    <a:pt x="114" y="794"/>
                  </a:lnTo>
                  <a:lnTo>
                    <a:pt x="57" y="794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170" y="57"/>
                  </a:lnTo>
                  <a:lnTo>
                    <a:pt x="170" y="170"/>
                  </a:lnTo>
                  <a:lnTo>
                    <a:pt x="284" y="170"/>
                  </a:lnTo>
                  <a:lnTo>
                    <a:pt x="284" y="227"/>
                  </a:lnTo>
                  <a:lnTo>
                    <a:pt x="340" y="227"/>
                  </a:lnTo>
                  <a:lnTo>
                    <a:pt x="340" y="284"/>
                  </a:lnTo>
                  <a:lnTo>
                    <a:pt x="511" y="284"/>
                  </a:lnTo>
                  <a:lnTo>
                    <a:pt x="511" y="227"/>
                  </a:lnTo>
                  <a:lnTo>
                    <a:pt x="567" y="227"/>
                  </a:lnTo>
                  <a:lnTo>
                    <a:pt x="567" y="57"/>
                  </a:lnTo>
                  <a:lnTo>
                    <a:pt x="624" y="57"/>
                  </a:lnTo>
                  <a:lnTo>
                    <a:pt x="624" y="114"/>
                  </a:lnTo>
                  <a:lnTo>
                    <a:pt x="681" y="114"/>
                  </a:lnTo>
                  <a:lnTo>
                    <a:pt x="681" y="170"/>
                  </a:lnTo>
                  <a:lnTo>
                    <a:pt x="794" y="170"/>
                  </a:lnTo>
                  <a:lnTo>
                    <a:pt x="794" y="227"/>
                  </a:lnTo>
                  <a:lnTo>
                    <a:pt x="681" y="227"/>
                  </a:lnTo>
                  <a:lnTo>
                    <a:pt x="681" y="284"/>
                  </a:lnTo>
                  <a:lnTo>
                    <a:pt x="624" y="284"/>
                  </a:lnTo>
                  <a:lnTo>
                    <a:pt x="624" y="397"/>
                  </a:lnTo>
                  <a:lnTo>
                    <a:pt x="851" y="397"/>
                  </a:lnTo>
                  <a:lnTo>
                    <a:pt x="851" y="454"/>
                  </a:lnTo>
                  <a:lnTo>
                    <a:pt x="907" y="454"/>
                  </a:lnTo>
                  <a:lnTo>
                    <a:pt x="907" y="510"/>
                  </a:lnTo>
                  <a:lnTo>
                    <a:pt x="794" y="510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37" y="624"/>
                  </a:lnTo>
                  <a:lnTo>
                    <a:pt x="681" y="624"/>
                  </a:lnTo>
                  <a:lnTo>
                    <a:pt x="681" y="567"/>
                  </a:lnTo>
                  <a:lnTo>
                    <a:pt x="567" y="567"/>
                  </a:lnTo>
                  <a:lnTo>
                    <a:pt x="567" y="794"/>
                  </a:lnTo>
                  <a:lnTo>
                    <a:pt x="511" y="794"/>
                  </a:lnTo>
                  <a:lnTo>
                    <a:pt x="511" y="737"/>
                  </a:lnTo>
                  <a:lnTo>
                    <a:pt x="340" y="737"/>
                  </a:lnTo>
                  <a:lnTo>
                    <a:pt x="340" y="907"/>
                  </a:lnTo>
                  <a:lnTo>
                    <a:pt x="227" y="907"/>
                  </a:lnTo>
                  <a:lnTo>
                    <a:pt x="227" y="964"/>
                  </a:lnTo>
                  <a:lnTo>
                    <a:pt x="57" y="964"/>
                  </a:lnTo>
                  <a:lnTo>
                    <a:pt x="57" y="90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91" name="Freeform 307">
              <a:extLst>
                <a:ext uri="{FF2B5EF4-FFF2-40B4-BE49-F238E27FC236}">
                  <a16:creationId xmlns:a16="http://schemas.microsoft.com/office/drawing/2014/main" id="{5960D6E9-601D-450B-AFE3-127483C96D9E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" y="6073"/>
              <a:ext cx="453" cy="567"/>
            </a:xfrm>
            <a:custGeom>
              <a:avLst/>
              <a:gdLst>
                <a:gd name="T0" fmla="*/ 283 w 453"/>
                <a:gd name="T1" fmla="*/ 0 h 567"/>
                <a:gd name="T2" fmla="*/ 283 w 453"/>
                <a:gd name="T3" fmla="*/ 57 h 567"/>
                <a:gd name="T4" fmla="*/ 340 w 453"/>
                <a:gd name="T5" fmla="*/ 57 h 567"/>
                <a:gd name="T6" fmla="*/ 340 w 453"/>
                <a:gd name="T7" fmla="*/ 170 h 567"/>
                <a:gd name="T8" fmla="*/ 453 w 453"/>
                <a:gd name="T9" fmla="*/ 170 h 567"/>
                <a:gd name="T10" fmla="*/ 453 w 453"/>
                <a:gd name="T11" fmla="*/ 227 h 567"/>
                <a:gd name="T12" fmla="*/ 340 w 453"/>
                <a:gd name="T13" fmla="*/ 227 h 567"/>
                <a:gd name="T14" fmla="*/ 340 w 453"/>
                <a:gd name="T15" fmla="*/ 284 h 567"/>
                <a:gd name="T16" fmla="*/ 226 w 453"/>
                <a:gd name="T17" fmla="*/ 284 h 567"/>
                <a:gd name="T18" fmla="*/ 226 w 453"/>
                <a:gd name="T19" fmla="*/ 454 h 567"/>
                <a:gd name="T20" fmla="*/ 113 w 453"/>
                <a:gd name="T21" fmla="*/ 454 h 567"/>
                <a:gd name="T22" fmla="*/ 113 w 453"/>
                <a:gd name="T23" fmla="*/ 567 h 567"/>
                <a:gd name="T24" fmla="*/ 56 w 453"/>
                <a:gd name="T25" fmla="*/ 567 h 567"/>
                <a:gd name="T26" fmla="*/ 56 w 453"/>
                <a:gd name="T27" fmla="*/ 511 h 567"/>
                <a:gd name="T28" fmla="*/ 0 w 453"/>
                <a:gd name="T29" fmla="*/ 511 h 567"/>
                <a:gd name="T30" fmla="*/ 0 w 453"/>
                <a:gd name="T31" fmla="*/ 340 h 567"/>
                <a:gd name="T32" fmla="*/ 56 w 453"/>
                <a:gd name="T33" fmla="*/ 340 h 567"/>
                <a:gd name="T34" fmla="*/ 56 w 453"/>
                <a:gd name="T35" fmla="*/ 227 h 567"/>
                <a:gd name="T36" fmla="*/ 0 w 453"/>
                <a:gd name="T37" fmla="*/ 227 h 567"/>
                <a:gd name="T38" fmla="*/ 0 w 453"/>
                <a:gd name="T39" fmla="*/ 114 h 567"/>
                <a:gd name="T40" fmla="*/ 113 w 453"/>
                <a:gd name="T41" fmla="*/ 114 h 567"/>
                <a:gd name="T42" fmla="*/ 113 w 453"/>
                <a:gd name="T43" fmla="*/ 57 h 567"/>
                <a:gd name="T44" fmla="*/ 226 w 453"/>
                <a:gd name="T45" fmla="*/ 57 h 567"/>
                <a:gd name="T46" fmla="*/ 226 w 453"/>
                <a:gd name="T47" fmla="*/ 0 h 567"/>
                <a:gd name="T48" fmla="*/ 283 w 453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53" h="567">
                  <a:moveTo>
                    <a:pt x="283" y="0"/>
                  </a:moveTo>
                  <a:lnTo>
                    <a:pt x="283" y="57"/>
                  </a:lnTo>
                  <a:lnTo>
                    <a:pt x="340" y="57"/>
                  </a:lnTo>
                  <a:lnTo>
                    <a:pt x="340" y="170"/>
                  </a:lnTo>
                  <a:lnTo>
                    <a:pt x="453" y="170"/>
                  </a:lnTo>
                  <a:lnTo>
                    <a:pt x="453" y="227"/>
                  </a:lnTo>
                  <a:lnTo>
                    <a:pt x="340" y="227"/>
                  </a:lnTo>
                  <a:lnTo>
                    <a:pt x="340" y="284"/>
                  </a:lnTo>
                  <a:lnTo>
                    <a:pt x="226" y="284"/>
                  </a:lnTo>
                  <a:lnTo>
                    <a:pt x="226" y="454"/>
                  </a:lnTo>
                  <a:lnTo>
                    <a:pt x="113" y="454"/>
                  </a:lnTo>
                  <a:lnTo>
                    <a:pt x="113" y="567"/>
                  </a:lnTo>
                  <a:lnTo>
                    <a:pt x="56" y="567"/>
                  </a:lnTo>
                  <a:lnTo>
                    <a:pt x="56" y="511"/>
                  </a:lnTo>
                  <a:lnTo>
                    <a:pt x="0" y="511"/>
                  </a:lnTo>
                  <a:lnTo>
                    <a:pt x="0" y="340"/>
                  </a:lnTo>
                  <a:lnTo>
                    <a:pt x="56" y="340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114"/>
                  </a:lnTo>
                  <a:lnTo>
                    <a:pt x="113" y="114"/>
                  </a:lnTo>
                  <a:lnTo>
                    <a:pt x="113" y="57"/>
                  </a:lnTo>
                  <a:lnTo>
                    <a:pt x="226" y="57"/>
                  </a:lnTo>
                  <a:lnTo>
                    <a:pt x="226" y="0"/>
                  </a:lnTo>
                  <a:lnTo>
                    <a:pt x="28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92" name="Freeform 308">
              <a:extLst>
                <a:ext uri="{FF2B5EF4-FFF2-40B4-BE49-F238E27FC236}">
                  <a16:creationId xmlns:a16="http://schemas.microsoft.com/office/drawing/2014/main" id="{8F81F52E-561F-4A5E-92AA-7E14CB657D10}"/>
                </a:ext>
              </a:extLst>
            </p:cNvPr>
            <p:cNvSpPr>
              <a:spLocks/>
            </p:cNvSpPr>
            <p:nvPr/>
          </p:nvSpPr>
          <p:spPr bwMode="auto">
            <a:xfrm>
              <a:off x="926" y="5846"/>
              <a:ext cx="397" cy="567"/>
            </a:xfrm>
            <a:custGeom>
              <a:avLst/>
              <a:gdLst>
                <a:gd name="T0" fmla="*/ 340 w 397"/>
                <a:gd name="T1" fmla="*/ 567 h 567"/>
                <a:gd name="T2" fmla="*/ 227 w 397"/>
                <a:gd name="T3" fmla="*/ 567 h 567"/>
                <a:gd name="T4" fmla="*/ 227 w 397"/>
                <a:gd name="T5" fmla="*/ 511 h 567"/>
                <a:gd name="T6" fmla="*/ 170 w 397"/>
                <a:gd name="T7" fmla="*/ 511 h 567"/>
                <a:gd name="T8" fmla="*/ 170 w 397"/>
                <a:gd name="T9" fmla="*/ 397 h 567"/>
                <a:gd name="T10" fmla="*/ 57 w 397"/>
                <a:gd name="T11" fmla="*/ 397 h 567"/>
                <a:gd name="T12" fmla="*/ 57 w 397"/>
                <a:gd name="T13" fmla="*/ 284 h 567"/>
                <a:gd name="T14" fmla="*/ 0 w 397"/>
                <a:gd name="T15" fmla="*/ 284 h 567"/>
                <a:gd name="T16" fmla="*/ 0 w 397"/>
                <a:gd name="T17" fmla="*/ 171 h 567"/>
                <a:gd name="T18" fmla="*/ 57 w 397"/>
                <a:gd name="T19" fmla="*/ 171 h 567"/>
                <a:gd name="T20" fmla="*/ 57 w 397"/>
                <a:gd name="T21" fmla="*/ 114 h 567"/>
                <a:gd name="T22" fmla="*/ 113 w 397"/>
                <a:gd name="T23" fmla="*/ 114 h 567"/>
                <a:gd name="T24" fmla="*/ 113 w 397"/>
                <a:gd name="T25" fmla="*/ 57 h 567"/>
                <a:gd name="T26" fmla="*/ 170 w 397"/>
                <a:gd name="T27" fmla="*/ 57 h 567"/>
                <a:gd name="T28" fmla="*/ 170 w 397"/>
                <a:gd name="T29" fmla="*/ 0 h 567"/>
                <a:gd name="T30" fmla="*/ 227 w 397"/>
                <a:gd name="T31" fmla="*/ 0 h 567"/>
                <a:gd name="T32" fmla="*/ 227 w 397"/>
                <a:gd name="T33" fmla="*/ 114 h 567"/>
                <a:gd name="T34" fmla="*/ 340 w 397"/>
                <a:gd name="T35" fmla="*/ 114 h 567"/>
                <a:gd name="T36" fmla="*/ 340 w 397"/>
                <a:gd name="T37" fmla="*/ 341 h 567"/>
                <a:gd name="T38" fmla="*/ 397 w 397"/>
                <a:gd name="T39" fmla="*/ 341 h 567"/>
                <a:gd name="T40" fmla="*/ 397 w 397"/>
                <a:gd name="T41" fmla="*/ 454 h 567"/>
                <a:gd name="T42" fmla="*/ 340 w 397"/>
                <a:gd name="T43" fmla="*/ 454 h 567"/>
                <a:gd name="T44" fmla="*/ 340 w 397"/>
                <a:gd name="T4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97" h="567">
                  <a:moveTo>
                    <a:pt x="340" y="567"/>
                  </a:moveTo>
                  <a:lnTo>
                    <a:pt x="227" y="567"/>
                  </a:lnTo>
                  <a:lnTo>
                    <a:pt x="227" y="511"/>
                  </a:lnTo>
                  <a:lnTo>
                    <a:pt x="170" y="511"/>
                  </a:lnTo>
                  <a:lnTo>
                    <a:pt x="170" y="397"/>
                  </a:lnTo>
                  <a:lnTo>
                    <a:pt x="57" y="397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171"/>
                  </a:lnTo>
                  <a:lnTo>
                    <a:pt x="57" y="171"/>
                  </a:lnTo>
                  <a:lnTo>
                    <a:pt x="57" y="114"/>
                  </a:lnTo>
                  <a:lnTo>
                    <a:pt x="113" y="114"/>
                  </a:lnTo>
                  <a:lnTo>
                    <a:pt x="113" y="57"/>
                  </a:lnTo>
                  <a:lnTo>
                    <a:pt x="170" y="57"/>
                  </a:lnTo>
                  <a:lnTo>
                    <a:pt x="170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340" y="114"/>
                  </a:lnTo>
                  <a:lnTo>
                    <a:pt x="340" y="341"/>
                  </a:lnTo>
                  <a:lnTo>
                    <a:pt x="397" y="341"/>
                  </a:lnTo>
                  <a:lnTo>
                    <a:pt x="397" y="454"/>
                  </a:lnTo>
                  <a:lnTo>
                    <a:pt x="340" y="454"/>
                  </a:lnTo>
                  <a:lnTo>
                    <a:pt x="340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93" name="Freeform 309">
              <a:extLst>
                <a:ext uri="{FF2B5EF4-FFF2-40B4-BE49-F238E27FC236}">
                  <a16:creationId xmlns:a16="http://schemas.microsoft.com/office/drawing/2014/main" id="{5CC51F6F-58AA-4D28-9B7C-12896B3F18E4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3" y="5676"/>
              <a:ext cx="340" cy="341"/>
            </a:xfrm>
            <a:custGeom>
              <a:avLst/>
              <a:gdLst>
                <a:gd name="T0" fmla="*/ 340 w 340"/>
                <a:gd name="T1" fmla="*/ 170 h 341"/>
                <a:gd name="T2" fmla="*/ 283 w 340"/>
                <a:gd name="T3" fmla="*/ 170 h 341"/>
                <a:gd name="T4" fmla="*/ 283 w 340"/>
                <a:gd name="T5" fmla="*/ 341 h 341"/>
                <a:gd name="T6" fmla="*/ 113 w 340"/>
                <a:gd name="T7" fmla="*/ 341 h 341"/>
                <a:gd name="T8" fmla="*/ 113 w 340"/>
                <a:gd name="T9" fmla="*/ 284 h 341"/>
                <a:gd name="T10" fmla="*/ 0 w 340"/>
                <a:gd name="T11" fmla="*/ 284 h 341"/>
                <a:gd name="T12" fmla="*/ 0 w 340"/>
                <a:gd name="T13" fmla="*/ 57 h 341"/>
                <a:gd name="T14" fmla="*/ 57 w 340"/>
                <a:gd name="T15" fmla="*/ 57 h 341"/>
                <a:gd name="T16" fmla="*/ 57 w 340"/>
                <a:gd name="T17" fmla="*/ 0 h 341"/>
                <a:gd name="T18" fmla="*/ 170 w 340"/>
                <a:gd name="T19" fmla="*/ 0 h 341"/>
                <a:gd name="T20" fmla="*/ 170 w 340"/>
                <a:gd name="T21" fmla="*/ 57 h 341"/>
                <a:gd name="T22" fmla="*/ 283 w 340"/>
                <a:gd name="T23" fmla="*/ 57 h 341"/>
                <a:gd name="T24" fmla="*/ 283 w 340"/>
                <a:gd name="T25" fmla="*/ 114 h 341"/>
                <a:gd name="T26" fmla="*/ 340 w 340"/>
                <a:gd name="T27" fmla="*/ 114 h 341"/>
                <a:gd name="T28" fmla="*/ 340 w 340"/>
                <a:gd name="T29" fmla="*/ 170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40" h="341">
                  <a:moveTo>
                    <a:pt x="340" y="170"/>
                  </a:moveTo>
                  <a:lnTo>
                    <a:pt x="283" y="170"/>
                  </a:lnTo>
                  <a:lnTo>
                    <a:pt x="283" y="341"/>
                  </a:lnTo>
                  <a:lnTo>
                    <a:pt x="113" y="341"/>
                  </a:lnTo>
                  <a:lnTo>
                    <a:pt x="113" y="284"/>
                  </a:lnTo>
                  <a:lnTo>
                    <a:pt x="0" y="284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83" y="57"/>
                  </a:lnTo>
                  <a:lnTo>
                    <a:pt x="283" y="114"/>
                  </a:lnTo>
                  <a:lnTo>
                    <a:pt x="340" y="114"/>
                  </a:lnTo>
                  <a:lnTo>
                    <a:pt x="340" y="17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94" name="Freeform 310">
              <a:extLst>
                <a:ext uri="{FF2B5EF4-FFF2-40B4-BE49-F238E27FC236}">
                  <a16:creationId xmlns:a16="http://schemas.microsoft.com/office/drawing/2014/main" id="{AD79031E-3F8E-44CB-BE87-C4B646BA108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5846"/>
              <a:ext cx="227" cy="284"/>
            </a:xfrm>
            <a:custGeom>
              <a:avLst/>
              <a:gdLst>
                <a:gd name="T0" fmla="*/ 0 w 227"/>
                <a:gd name="T1" fmla="*/ 0 h 284"/>
                <a:gd name="T2" fmla="*/ 0 w 227"/>
                <a:gd name="T3" fmla="*/ 227 h 284"/>
                <a:gd name="T4" fmla="*/ 57 w 227"/>
                <a:gd name="T5" fmla="*/ 227 h 284"/>
                <a:gd name="T6" fmla="*/ 57 w 227"/>
                <a:gd name="T7" fmla="*/ 284 h 284"/>
                <a:gd name="T8" fmla="*/ 114 w 227"/>
                <a:gd name="T9" fmla="*/ 284 h 284"/>
                <a:gd name="T10" fmla="*/ 114 w 227"/>
                <a:gd name="T11" fmla="*/ 227 h 284"/>
                <a:gd name="T12" fmla="*/ 170 w 227"/>
                <a:gd name="T13" fmla="*/ 227 h 284"/>
                <a:gd name="T14" fmla="*/ 170 w 227"/>
                <a:gd name="T15" fmla="*/ 284 h 284"/>
                <a:gd name="T16" fmla="*/ 227 w 227"/>
                <a:gd name="T17" fmla="*/ 284 h 284"/>
                <a:gd name="T18" fmla="*/ 227 w 227"/>
                <a:gd name="T19" fmla="*/ 171 h 284"/>
                <a:gd name="T20" fmla="*/ 170 w 227"/>
                <a:gd name="T21" fmla="*/ 171 h 284"/>
                <a:gd name="T22" fmla="*/ 170 w 227"/>
                <a:gd name="T23" fmla="*/ 114 h 284"/>
                <a:gd name="T24" fmla="*/ 114 w 227"/>
                <a:gd name="T25" fmla="*/ 114 h 284"/>
                <a:gd name="T26" fmla="*/ 114 w 227"/>
                <a:gd name="T27" fmla="*/ 0 h 284"/>
                <a:gd name="T28" fmla="*/ 0 w 227"/>
                <a:gd name="T29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27" h="284">
                  <a:moveTo>
                    <a:pt x="0" y="0"/>
                  </a:moveTo>
                  <a:lnTo>
                    <a:pt x="0" y="227"/>
                  </a:lnTo>
                  <a:lnTo>
                    <a:pt x="57" y="227"/>
                  </a:lnTo>
                  <a:lnTo>
                    <a:pt x="57" y="284"/>
                  </a:lnTo>
                  <a:lnTo>
                    <a:pt x="114" y="284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284"/>
                  </a:lnTo>
                  <a:lnTo>
                    <a:pt x="227" y="284"/>
                  </a:lnTo>
                  <a:lnTo>
                    <a:pt x="227" y="171"/>
                  </a:lnTo>
                  <a:lnTo>
                    <a:pt x="170" y="171"/>
                  </a:lnTo>
                  <a:lnTo>
                    <a:pt x="170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95" name="Freeform 311">
              <a:extLst>
                <a:ext uri="{FF2B5EF4-FFF2-40B4-BE49-F238E27FC236}">
                  <a16:creationId xmlns:a16="http://schemas.microsoft.com/office/drawing/2014/main" id="{07E3900E-A9EB-4BE6-950A-EDD1D26770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266" y="6017"/>
              <a:ext cx="454" cy="567"/>
            </a:xfrm>
            <a:custGeom>
              <a:avLst/>
              <a:gdLst>
                <a:gd name="T0" fmla="*/ 0 w 454"/>
                <a:gd name="T1" fmla="*/ 0 h 567"/>
                <a:gd name="T2" fmla="*/ 0 w 454"/>
                <a:gd name="T3" fmla="*/ 170 h 567"/>
                <a:gd name="T4" fmla="*/ 57 w 454"/>
                <a:gd name="T5" fmla="*/ 170 h 567"/>
                <a:gd name="T6" fmla="*/ 57 w 454"/>
                <a:gd name="T7" fmla="*/ 283 h 567"/>
                <a:gd name="T8" fmla="*/ 0 w 454"/>
                <a:gd name="T9" fmla="*/ 283 h 567"/>
                <a:gd name="T10" fmla="*/ 0 w 454"/>
                <a:gd name="T11" fmla="*/ 340 h 567"/>
                <a:gd name="T12" fmla="*/ 170 w 454"/>
                <a:gd name="T13" fmla="*/ 340 h 567"/>
                <a:gd name="T14" fmla="*/ 170 w 454"/>
                <a:gd name="T15" fmla="*/ 567 h 567"/>
                <a:gd name="T16" fmla="*/ 340 w 454"/>
                <a:gd name="T17" fmla="*/ 567 h 567"/>
                <a:gd name="T18" fmla="*/ 340 w 454"/>
                <a:gd name="T19" fmla="*/ 510 h 567"/>
                <a:gd name="T20" fmla="*/ 397 w 454"/>
                <a:gd name="T21" fmla="*/ 510 h 567"/>
                <a:gd name="T22" fmla="*/ 397 w 454"/>
                <a:gd name="T23" fmla="*/ 340 h 567"/>
                <a:gd name="T24" fmla="*/ 454 w 454"/>
                <a:gd name="T25" fmla="*/ 340 h 567"/>
                <a:gd name="T26" fmla="*/ 454 w 454"/>
                <a:gd name="T27" fmla="*/ 170 h 567"/>
                <a:gd name="T28" fmla="*/ 397 w 454"/>
                <a:gd name="T29" fmla="*/ 170 h 567"/>
                <a:gd name="T30" fmla="*/ 397 w 454"/>
                <a:gd name="T31" fmla="*/ 113 h 567"/>
                <a:gd name="T32" fmla="*/ 340 w 454"/>
                <a:gd name="T33" fmla="*/ 113 h 567"/>
                <a:gd name="T34" fmla="*/ 340 w 454"/>
                <a:gd name="T35" fmla="*/ 56 h 567"/>
                <a:gd name="T36" fmla="*/ 284 w 454"/>
                <a:gd name="T37" fmla="*/ 56 h 567"/>
                <a:gd name="T38" fmla="*/ 284 w 454"/>
                <a:gd name="T39" fmla="*/ 113 h 567"/>
                <a:gd name="T40" fmla="*/ 227 w 454"/>
                <a:gd name="T41" fmla="*/ 113 h 567"/>
                <a:gd name="T42" fmla="*/ 227 w 454"/>
                <a:gd name="T43" fmla="*/ 56 h 567"/>
                <a:gd name="T44" fmla="*/ 170 w 454"/>
                <a:gd name="T45" fmla="*/ 56 h 567"/>
                <a:gd name="T46" fmla="*/ 170 w 454"/>
                <a:gd name="T47" fmla="*/ 0 h 567"/>
                <a:gd name="T48" fmla="*/ 0 w 454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54" h="567">
                  <a:moveTo>
                    <a:pt x="0" y="0"/>
                  </a:moveTo>
                  <a:lnTo>
                    <a:pt x="0" y="170"/>
                  </a:lnTo>
                  <a:lnTo>
                    <a:pt x="57" y="170"/>
                  </a:lnTo>
                  <a:lnTo>
                    <a:pt x="57" y="283"/>
                  </a:lnTo>
                  <a:lnTo>
                    <a:pt x="0" y="283"/>
                  </a:lnTo>
                  <a:lnTo>
                    <a:pt x="0" y="340"/>
                  </a:lnTo>
                  <a:lnTo>
                    <a:pt x="170" y="340"/>
                  </a:lnTo>
                  <a:lnTo>
                    <a:pt x="170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397" y="510"/>
                  </a:lnTo>
                  <a:lnTo>
                    <a:pt x="397" y="340"/>
                  </a:lnTo>
                  <a:lnTo>
                    <a:pt x="454" y="340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284" y="56"/>
                  </a:lnTo>
                  <a:lnTo>
                    <a:pt x="284" y="113"/>
                  </a:lnTo>
                  <a:lnTo>
                    <a:pt x="227" y="113"/>
                  </a:lnTo>
                  <a:lnTo>
                    <a:pt x="227" y="56"/>
                  </a:lnTo>
                  <a:lnTo>
                    <a:pt x="170" y="56"/>
                  </a:lnTo>
                  <a:lnTo>
                    <a:pt x="17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6697" name="Group 313">
            <a:extLst>
              <a:ext uri="{FF2B5EF4-FFF2-40B4-BE49-F238E27FC236}">
                <a16:creationId xmlns:a16="http://schemas.microsoft.com/office/drawing/2014/main" id="{D8FB186A-3F61-4A6C-9809-9C09E97EC811}"/>
              </a:ext>
            </a:extLst>
          </p:cNvPr>
          <p:cNvGrpSpPr>
            <a:grpSpLocks/>
          </p:cNvGrpSpPr>
          <p:nvPr/>
        </p:nvGrpSpPr>
        <p:grpSpPr bwMode="auto">
          <a:xfrm>
            <a:off x="5349875" y="10180638"/>
            <a:ext cx="530225" cy="133350"/>
            <a:chOff x="1606" y="573"/>
            <a:chExt cx="334" cy="84"/>
          </a:xfrm>
        </p:grpSpPr>
        <p:sp>
          <p:nvSpPr>
            <p:cNvPr id="16698" name="WordArt 314">
              <a:extLst>
                <a:ext uri="{FF2B5EF4-FFF2-40B4-BE49-F238E27FC236}">
                  <a16:creationId xmlns:a16="http://schemas.microsoft.com/office/drawing/2014/main" id="{B82FA5AA-A200-44D7-9A6E-660E13E04AB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57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  <p:sp>
          <p:nvSpPr>
            <p:cNvPr id="16699" name="WordArt 315">
              <a:extLst>
                <a:ext uri="{FF2B5EF4-FFF2-40B4-BE49-F238E27FC236}">
                  <a16:creationId xmlns:a16="http://schemas.microsoft.com/office/drawing/2014/main" id="{415F7479-DF99-4A72-92F8-9FC3F2E8753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57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</p:grpSp>
      <p:grpSp>
        <p:nvGrpSpPr>
          <p:cNvPr id="16700" name="Group 316">
            <a:extLst>
              <a:ext uri="{FF2B5EF4-FFF2-40B4-BE49-F238E27FC236}">
                <a16:creationId xmlns:a16="http://schemas.microsoft.com/office/drawing/2014/main" id="{4E2CFCDB-E457-45DC-AF47-D0B95C27D08E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101138"/>
            <a:ext cx="396875" cy="133350"/>
            <a:chOff x="699" y="573"/>
            <a:chExt cx="250" cy="84"/>
          </a:xfrm>
        </p:grpSpPr>
        <p:sp>
          <p:nvSpPr>
            <p:cNvPr id="16701" name="WordArt 317">
              <a:extLst>
                <a:ext uri="{FF2B5EF4-FFF2-40B4-BE49-F238E27FC236}">
                  <a16:creationId xmlns:a16="http://schemas.microsoft.com/office/drawing/2014/main" id="{BE4C1210-602F-49A1-AB02-1B9CD63BBD1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  <p:sp>
          <p:nvSpPr>
            <p:cNvPr id="16702" name="WordArt 318">
              <a:extLst>
                <a:ext uri="{FF2B5EF4-FFF2-40B4-BE49-F238E27FC236}">
                  <a16:creationId xmlns:a16="http://schemas.microsoft.com/office/drawing/2014/main" id="{D88D7389-CF1E-4B72-9EC6-50069234952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</p:grpSp>
      <p:grpSp>
        <p:nvGrpSpPr>
          <p:cNvPr id="16703" name="Group 319">
            <a:extLst>
              <a:ext uri="{FF2B5EF4-FFF2-40B4-BE49-F238E27FC236}">
                <a16:creationId xmlns:a16="http://schemas.microsoft.com/office/drawing/2014/main" id="{D878B048-AFFF-4B02-95F7-66471B09AEFC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921750"/>
            <a:ext cx="274638" cy="133350"/>
            <a:chOff x="358" y="573"/>
            <a:chExt cx="173" cy="84"/>
          </a:xfrm>
        </p:grpSpPr>
        <p:sp>
          <p:nvSpPr>
            <p:cNvPr id="16704" name="WordArt 320">
              <a:extLst>
                <a:ext uri="{FF2B5EF4-FFF2-40B4-BE49-F238E27FC236}">
                  <a16:creationId xmlns:a16="http://schemas.microsoft.com/office/drawing/2014/main" id="{955A8064-B835-4D11-9A3B-86A4BE67E7D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8" y="573"/>
              <a:ext cx="172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  <p:sp>
          <p:nvSpPr>
            <p:cNvPr id="16705" name="WordArt 321">
              <a:extLst>
                <a:ext uri="{FF2B5EF4-FFF2-40B4-BE49-F238E27FC236}">
                  <a16:creationId xmlns:a16="http://schemas.microsoft.com/office/drawing/2014/main" id="{2329B022-BB55-43B9-BB65-1D83727A71B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9" y="574"/>
              <a:ext cx="172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</p:grpSp>
      <p:grpSp>
        <p:nvGrpSpPr>
          <p:cNvPr id="16706" name="Group 322">
            <a:extLst>
              <a:ext uri="{FF2B5EF4-FFF2-40B4-BE49-F238E27FC236}">
                <a16:creationId xmlns:a16="http://schemas.microsoft.com/office/drawing/2014/main" id="{CE4FB94E-A6A8-4783-AE1B-A37D2EF1ED53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821863"/>
            <a:ext cx="396875" cy="133350"/>
            <a:chOff x="1017" y="573"/>
            <a:chExt cx="250" cy="84"/>
          </a:xfrm>
        </p:grpSpPr>
        <p:sp>
          <p:nvSpPr>
            <p:cNvPr id="16707" name="WordArt 323">
              <a:extLst>
                <a:ext uri="{FF2B5EF4-FFF2-40B4-BE49-F238E27FC236}">
                  <a16:creationId xmlns:a16="http://schemas.microsoft.com/office/drawing/2014/main" id="{8A7A87D5-A5CE-435E-9A93-3DB097904DA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16708" name="WordArt 324">
              <a:extLst>
                <a:ext uri="{FF2B5EF4-FFF2-40B4-BE49-F238E27FC236}">
                  <a16:creationId xmlns:a16="http://schemas.microsoft.com/office/drawing/2014/main" id="{0C4777C5-6F12-4C08-B8BE-39AAC1BDF86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  <p:grpSp>
        <p:nvGrpSpPr>
          <p:cNvPr id="16709" name="Group 325">
            <a:extLst>
              <a:ext uri="{FF2B5EF4-FFF2-40B4-BE49-F238E27FC236}">
                <a16:creationId xmlns:a16="http://schemas.microsoft.com/office/drawing/2014/main" id="{47D681FD-7F8B-4667-A440-117B84740C14}"/>
              </a:ext>
            </a:extLst>
          </p:cNvPr>
          <p:cNvGrpSpPr>
            <a:grpSpLocks/>
          </p:cNvGrpSpPr>
          <p:nvPr/>
        </p:nvGrpSpPr>
        <p:grpSpPr bwMode="auto">
          <a:xfrm>
            <a:off x="8221663" y="8380413"/>
            <a:ext cx="530225" cy="133350"/>
            <a:chOff x="1606" y="830"/>
            <a:chExt cx="334" cy="84"/>
          </a:xfrm>
        </p:grpSpPr>
        <p:sp>
          <p:nvSpPr>
            <p:cNvPr id="16710" name="WordArt 326">
              <a:extLst>
                <a:ext uri="{FF2B5EF4-FFF2-40B4-BE49-F238E27FC236}">
                  <a16:creationId xmlns:a16="http://schemas.microsoft.com/office/drawing/2014/main" id="{F337D344-FFF9-434B-B20D-33EB01FBF2B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83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  <p:sp>
          <p:nvSpPr>
            <p:cNvPr id="16711" name="WordArt 327">
              <a:extLst>
                <a:ext uri="{FF2B5EF4-FFF2-40B4-BE49-F238E27FC236}">
                  <a16:creationId xmlns:a16="http://schemas.microsoft.com/office/drawing/2014/main" id="{05F8E49B-9D8E-4660-89A2-505A2BA52B3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83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</p:grpSp>
      <p:grpSp>
        <p:nvGrpSpPr>
          <p:cNvPr id="16712" name="Group 328">
            <a:extLst>
              <a:ext uri="{FF2B5EF4-FFF2-40B4-BE49-F238E27FC236}">
                <a16:creationId xmlns:a16="http://schemas.microsoft.com/office/drawing/2014/main" id="{D77FA130-D895-4FFF-A0D3-B8E42E069C0B}"/>
              </a:ext>
            </a:extLst>
          </p:cNvPr>
          <p:cNvGrpSpPr>
            <a:grpSpLocks/>
          </p:cNvGrpSpPr>
          <p:nvPr/>
        </p:nvGrpSpPr>
        <p:grpSpPr bwMode="auto">
          <a:xfrm>
            <a:off x="3143250" y="7840663"/>
            <a:ext cx="396875" cy="133350"/>
            <a:chOff x="699" y="830"/>
            <a:chExt cx="250" cy="84"/>
          </a:xfrm>
        </p:grpSpPr>
        <p:sp>
          <p:nvSpPr>
            <p:cNvPr id="16713" name="WordArt 329">
              <a:extLst>
                <a:ext uri="{FF2B5EF4-FFF2-40B4-BE49-F238E27FC236}">
                  <a16:creationId xmlns:a16="http://schemas.microsoft.com/office/drawing/2014/main" id="{C70E6B91-1E7C-4C29-9497-47D2004573E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  <p:sp>
          <p:nvSpPr>
            <p:cNvPr id="16714" name="WordArt 330">
              <a:extLst>
                <a:ext uri="{FF2B5EF4-FFF2-40B4-BE49-F238E27FC236}">
                  <a16:creationId xmlns:a16="http://schemas.microsoft.com/office/drawing/2014/main" id="{7043F838-CDFE-4224-92A9-51B9D143353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</p:grpSp>
      <p:grpSp>
        <p:nvGrpSpPr>
          <p:cNvPr id="16715" name="Group 331">
            <a:extLst>
              <a:ext uri="{FF2B5EF4-FFF2-40B4-BE49-F238E27FC236}">
                <a16:creationId xmlns:a16="http://schemas.microsoft.com/office/drawing/2014/main" id="{08CFF34B-6EBE-4EAB-BEDF-D9FCE6848E9F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021638"/>
            <a:ext cx="396875" cy="133350"/>
            <a:chOff x="1017" y="830"/>
            <a:chExt cx="250" cy="84"/>
          </a:xfrm>
        </p:grpSpPr>
        <p:sp>
          <p:nvSpPr>
            <p:cNvPr id="16716" name="WordArt 332">
              <a:extLst>
                <a:ext uri="{FF2B5EF4-FFF2-40B4-BE49-F238E27FC236}">
                  <a16:creationId xmlns:a16="http://schemas.microsoft.com/office/drawing/2014/main" id="{C1072042-7198-42DD-AD41-069CAEC80A6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  <p:sp>
          <p:nvSpPr>
            <p:cNvPr id="16717" name="WordArt 333">
              <a:extLst>
                <a:ext uri="{FF2B5EF4-FFF2-40B4-BE49-F238E27FC236}">
                  <a16:creationId xmlns:a16="http://schemas.microsoft.com/office/drawing/2014/main" id="{10CCDEFE-82A4-429C-9480-68694D00780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</p:grpSp>
      <p:grpSp>
        <p:nvGrpSpPr>
          <p:cNvPr id="16718" name="Group 334">
            <a:extLst>
              <a:ext uri="{FF2B5EF4-FFF2-40B4-BE49-F238E27FC236}">
                <a16:creationId xmlns:a16="http://schemas.microsoft.com/office/drawing/2014/main" id="{0107209D-67C2-441E-B4DE-7326846150E6}"/>
              </a:ext>
            </a:extLst>
          </p:cNvPr>
          <p:cNvGrpSpPr>
            <a:grpSpLocks/>
          </p:cNvGrpSpPr>
          <p:nvPr/>
        </p:nvGrpSpPr>
        <p:grpSpPr bwMode="auto">
          <a:xfrm>
            <a:off x="4090988" y="9507538"/>
            <a:ext cx="530225" cy="133350"/>
            <a:chOff x="1606" y="1140"/>
            <a:chExt cx="334" cy="84"/>
          </a:xfrm>
        </p:grpSpPr>
        <p:sp>
          <p:nvSpPr>
            <p:cNvPr id="16719" name="WordArt 335">
              <a:extLst>
                <a:ext uri="{FF2B5EF4-FFF2-40B4-BE49-F238E27FC236}">
                  <a16:creationId xmlns:a16="http://schemas.microsoft.com/office/drawing/2014/main" id="{03EBC540-1439-4315-9BAF-9769D4E1611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14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  <p:sp>
          <p:nvSpPr>
            <p:cNvPr id="16720" name="WordArt 336">
              <a:extLst>
                <a:ext uri="{FF2B5EF4-FFF2-40B4-BE49-F238E27FC236}">
                  <a16:creationId xmlns:a16="http://schemas.microsoft.com/office/drawing/2014/main" id="{ED8898F4-58BA-4FE3-9FF2-62E743DE94B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14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</p:grpSp>
      <p:grpSp>
        <p:nvGrpSpPr>
          <p:cNvPr id="16721" name="Group 337">
            <a:extLst>
              <a:ext uri="{FF2B5EF4-FFF2-40B4-BE49-F238E27FC236}">
                <a16:creationId xmlns:a16="http://schemas.microsoft.com/office/drawing/2014/main" id="{F14E8F95-3278-4363-B563-090AFC41DEAA}"/>
              </a:ext>
            </a:extLst>
          </p:cNvPr>
          <p:cNvGrpSpPr>
            <a:grpSpLocks/>
          </p:cNvGrpSpPr>
          <p:nvPr/>
        </p:nvGrpSpPr>
        <p:grpSpPr bwMode="auto">
          <a:xfrm>
            <a:off x="2640013" y="9688513"/>
            <a:ext cx="396875" cy="133350"/>
            <a:chOff x="699" y="1140"/>
            <a:chExt cx="250" cy="84"/>
          </a:xfrm>
        </p:grpSpPr>
        <p:sp>
          <p:nvSpPr>
            <p:cNvPr id="16722" name="WordArt 338">
              <a:extLst>
                <a:ext uri="{FF2B5EF4-FFF2-40B4-BE49-F238E27FC236}">
                  <a16:creationId xmlns:a16="http://schemas.microsoft.com/office/drawing/2014/main" id="{63AC5862-531D-4632-9A84-F28B2F2FB46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  <p:sp>
          <p:nvSpPr>
            <p:cNvPr id="16723" name="WordArt 339">
              <a:extLst>
                <a:ext uri="{FF2B5EF4-FFF2-40B4-BE49-F238E27FC236}">
                  <a16:creationId xmlns:a16="http://schemas.microsoft.com/office/drawing/2014/main" id="{4CB76AAB-BF02-40A9-A97D-4FE61FB490E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</p:grpSp>
      <p:grpSp>
        <p:nvGrpSpPr>
          <p:cNvPr id="16724" name="Group 340">
            <a:extLst>
              <a:ext uri="{FF2B5EF4-FFF2-40B4-BE49-F238E27FC236}">
                <a16:creationId xmlns:a16="http://schemas.microsoft.com/office/drawing/2014/main" id="{4C76144D-20F4-48D9-86E6-E3740E8DF49A}"/>
              </a:ext>
            </a:extLst>
          </p:cNvPr>
          <p:cNvGrpSpPr>
            <a:grpSpLocks/>
          </p:cNvGrpSpPr>
          <p:nvPr/>
        </p:nvGrpSpPr>
        <p:grpSpPr bwMode="auto">
          <a:xfrm>
            <a:off x="6743700" y="9640888"/>
            <a:ext cx="396875" cy="133350"/>
            <a:chOff x="1017" y="1140"/>
            <a:chExt cx="250" cy="84"/>
          </a:xfrm>
        </p:grpSpPr>
        <p:sp>
          <p:nvSpPr>
            <p:cNvPr id="16725" name="WordArt 341">
              <a:extLst>
                <a:ext uri="{FF2B5EF4-FFF2-40B4-BE49-F238E27FC236}">
                  <a16:creationId xmlns:a16="http://schemas.microsoft.com/office/drawing/2014/main" id="{2997B25B-334A-4868-9F65-792FD2F3E70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  <p:sp>
          <p:nvSpPr>
            <p:cNvPr id="16726" name="WordArt 342">
              <a:extLst>
                <a:ext uri="{FF2B5EF4-FFF2-40B4-BE49-F238E27FC236}">
                  <a16:creationId xmlns:a16="http://schemas.microsoft.com/office/drawing/2014/main" id="{6A5445C6-DF43-4F26-9163-5E9FE6B2F1D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</p:grpSp>
      <p:grpSp>
        <p:nvGrpSpPr>
          <p:cNvPr id="16727" name="Group 343">
            <a:extLst>
              <a:ext uri="{FF2B5EF4-FFF2-40B4-BE49-F238E27FC236}">
                <a16:creationId xmlns:a16="http://schemas.microsoft.com/office/drawing/2014/main" id="{6BFDAEE6-C303-4413-8C53-9C77ADFF8366}"/>
              </a:ext>
            </a:extLst>
          </p:cNvPr>
          <p:cNvGrpSpPr>
            <a:grpSpLocks/>
          </p:cNvGrpSpPr>
          <p:nvPr/>
        </p:nvGrpSpPr>
        <p:grpSpPr bwMode="auto">
          <a:xfrm>
            <a:off x="4979988" y="9101138"/>
            <a:ext cx="530225" cy="133350"/>
            <a:chOff x="1606" y="1397"/>
            <a:chExt cx="334" cy="84"/>
          </a:xfrm>
        </p:grpSpPr>
        <p:sp>
          <p:nvSpPr>
            <p:cNvPr id="16728" name="WordArt 344">
              <a:extLst>
                <a:ext uri="{FF2B5EF4-FFF2-40B4-BE49-F238E27FC236}">
                  <a16:creationId xmlns:a16="http://schemas.microsoft.com/office/drawing/2014/main" id="{AFC45A87-230A-4B43-8C48-B42E6C440C3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39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  <p:sp>
          <p:nvSpPr>
            <p:cNvPr id="16729" name="WordArt 345">
              <a:extLst>
                <a:ext uri="{FF2B5EF4-FFF2-40B4-BE49-F238E27FC236}">
                  <a16:creationId xmlns:a16="http://schemas.microsoft.com/office/drawing/2014/main" id="{9CD5830D-3A6E-4A4B-A57A-E0404FAD991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39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</p:grpSp>
      <p:grpSp>
        <p:nvGrpSpPr>
          <p:cNvPr id="16730" name="Group 346">
            <a:extLst>
              <a:ext uri="{FF2B5EF4-FFF2-40B4-BE49-F238E27FC236}">
                <a16:creationId xmlns:a16="http://schemas.microsoft.com/office/drawing/2014/main" id="{DA988175-7E93-4AF6-BDA7-1F214EF9A436}"/>
              </a:ext>
            </a:extLst>
          </p:cNvPr>
          <p:cNvGrpSpPr>
            <a:grpSpLocks/>
          </p:cNvGrpSpPr>
          <p:nvPr/>
        </p:nvGrpSpPr>
        <p:grpSpPr bwMode="auto">
          <a:xfrm>
            <a:off x="7861300" y="10001250"/>
            <a:ext cx="396875" cy="133350"/>
            <a:chOff x="699" y="1397"/>
            <a:chExt cx="250" cy="84"/>
          </a:xfrm>
        </p:grpSpPr>
        <p:sp>
          <p:nvSpPr>
            <p:cNvPr id="16731" name="WordArt 347">
              <a:extLst>
                <a:ext uri="{FF2B5EF4-FFF2-40B4-BE49-F238E27FC236}">
                  <a16:creationId xmlns:a16="http://schemas.microsoft.com/office/drawing/2014/main" id="{49FC4409-6E9F-4050-80AB-F11D1F18A5C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  <p:sp>
          <p:nvSpPr>
            <p:cNvPr id="16732" name="WordArt 348">
              <a:extLst>
                <a:ext uri="{FF2B5EF4-FFF2-40B4-BE49-F238E27FC236}">
                  <a16:creationId xmlns:a16="http://schemas.microsoft.com/office/drawing/2014/main" id="{E17EB91E-0577-4AA3-BE70-2A33AF1C756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</p:grpSp>
      <p:grpSp>
        <p:nvGrpSpPr>
          <p:cNvPr id="16733" name="Group 349">
            <a:extLst>
              <a:ext uri="{FF2B5EF4-FFF2-40B4-BE49-F238E27FC236}">
                <a16:creationId xmlns:a16="http://schemas.microsoft.com/office/drawing/2014/main" id="{9132598A-C78C-497F-8797-378F9EA70F2F}"/>
              </a:ext>
            </a:extLst>
          </p:cNvPr>
          <p:cNvGrpSpPr>
            <a:grpSpLocks/>
          </p:cNvGrpSpPr>
          <p:nvPr/>
        </p:nvGrpSpPr>
        <p:grpSpPr bwMode="auto">
          <a:xfrm>
            <a:off x="3000375" y="10361613"/>
            <a:ext cx="396875" cy="133350"/>
            <a:chOff x="1017" y="1397"/>
            <a:chExt cx="250" cy="84"/>
          </a:xfrm>
        </p:grpSpPr>
        <p:sp>
          <p:nvSpPr>
            <p:cNvPr id="16734" name="WordArt 350">
              <a:extLst>
                <a:ext uri="{FF2B5EF4-FFF2-40B4-BE49-F238E27FC236}">
                  <a16:creationId xmlns:a16="http://schemas.microsoft.com/office/drawing/2014/main" id="{A7489475-A57F-49F3-9D91-7E7A507AEB2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  <p:sp>
          <p:nvSpPr>
            <p:cNvPr id="16735" name="WordArt 351">
              <a:extLst>
                <a:ext uri="{FF2B5EF4-FFF2-40B4-BE49-F238E27FC236}">
                  <a16:creationId xmlns:a16="http://schemas.microsoft.com/office/drawing/2014/main" id="{A7373A7F-1E02-4F72-B831-11E4C38B032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</p:grpSp>
      <p:grpSp>
        <p:nvGrpSpPr>
          <p:cNvPr id="16736" name="Group 352">
            <a:extLst>
              <a:ext uri="{FF2B5EF4-FFF2-40B4-BE49-F238E27FC236}">
                <a16:creationId xmlns:a16="http://schemas.microsoft.com/office/drawing/2014/main" id="{AC24CC4B-D27D-4D2B-8D39-6A8BDD1A617C}"/>
              </a:ext>
            </a:extLst>
          </p:cNvPr>
          <p:cNvGrpSpPr>
            <a:grpSpLocks/>
          </p:cNvGrpSpPr>
          <p:nvPr/>
        </p:nvGrpSpPr>
        <p:grpSpPr bwMode="auto">
          <a:xfrm>
            <a:off x="849313" y="9867900"/>
            <a:ext cx="530225" cy="133350"/>
            <a:chOff x="1613" y="1593"/>
            <a:chExt cx="334" cy="84"/>
          </a:xfrm>
        </p:grpSpPr>
        <p:sp>
          <p:nvSpPr>
            <p:cNvPr id="16737" name="WordArt 353">
              <a:extLst>
                <a:ext uri="{FF2B5EF4-FFF2-40B4-BE49-F238E27FC236}">
                  <a16:creationId xmlns:a16="http://schemas.microsoft.com/office/drawing/2014/main" id="{A60AB302-63DF-4B99-B062-D2E7C2A22F9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59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  <p:sp>
          <p:nvSpPr>
            <p:cNvPr id="16738" name="WordArt 354">
              <a:extLst>
                <a:ext uri="{FF2B5EF4-FFF2-40B4-BE49-F238E27FC236}">
                  <a16:creationId xmlns:a16="http://schemas.microsoft.com/office/drawing/2014/main" id="{271D7CA5-9724-4244-8010-DC4FBE543C1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59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</p:grpSp>
      <p:grpSp>
        <p:nvGrpSpPr>
          <p:cNvPr id="16739" name="Group 355">
            <a:extLst>
              <a:ext uri="{FF2B5EF4-FFF2-40B4-BE49-F238E27FC236}">
                <a16:creationId xmlns:a16="http://schemas.microsoft.com/office/drawing/2014/main" id="{E7C8EC63-81AF-4A7A-B53B-CFBFDCCDE68A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0180638"/>
            <a:ext cx="396875" cy="133350"/>
            <a:chOff x="706" y="2670"/>
            <a:chExt cx="250" cy="84"/>
          </a:xfrm>
        </p:grpSpPr>
        <p:sp>
          <p:nvSpPr>
            <p:cNvPr id="16740" name="WordArt 356">
              <a:extLst>
                <a:ext uri="{FF2B5EF4-FFF2-40B4-BE49-F238E27FC236}">
                  <a16:creationId xmlns:a16="http://schemas.microsoft.com/office/drawing/2014/main" id="{2D37DA59-BAD9-4DC3-97BD-74111B42039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  <p:sp>
          <p:nvSpPr>
            <p:cNvPr id="16741" name="WordArt 357">
              <a:extLst>
                <a:ext uri="{FF2B5EF4-FFF2-40B4-BE49-F238E27FC236}">
                  <a16:creationId xmlns:a16="http://schemas.microsoft.com/office/drawing/2014/main" id="{0AB9CA2E-0432-4399-BE89-A4CFA3C389A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</p:grpSp>
      <p:grpSp>
        <p:nvGrpSpPr>
          <p:cNvPr id="16742" name="Group 358">
            <a:extLst>
              <a:ext uri="{FF2B5EF4-FFF2-40B4-BE49-F238E27FC236}">
                <a16:creationId xmlns:a16="http://schemas.microsoft.com/office/drawing/2014/main" id="{0995582A-28A9-45A3-803A-B2869A4F49CE}"/>
              </a:ext>
            </a:extLst>
          </p:cNvPr>
          <p:cNvGrpSpPr>
            <a:grpSpLocks/>
          </p:cNvGrpSpPr>
          <p:nvPr/>
        </p:nvGrpSpPr>
        <p:grpSpPr bwMode="auto">
          <a:xfrm>
            <a:off x="2820988" y="9280525"/>
            <a:ext cx="396875" cy="133350"/>
            <a:chOff x="1024" y="2670"/>
            <a:chExt cx="250" cy="84"/>
          </a:xfrm>
        </p:grpSpPr>
        <p:sp>
          <p:nvSpPr>
            <p:cNvPr id="16743" name="WordArt 359">
              <a:extLst>
                <a:ext uri="{FF2B5EF4-FFF2-40B4-BE49-F238E27FC236}">
                  <a16:creationId xmlns:a16="http://schemas.microsoft.com/office/drawing/2014/main" id="{DB6AEFD9-2C44-442E-A8D6-8C65424DECE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  <p:sp>
          <p:nvSpPr>
            <p:cNvPr id="16744" name="WordArt 360">
              <a:extLst>
                <a:ext uri="{FF2B5EF4-FFF2-40B4-BE49-F238E27FC236}">
                  <a16:creationId xmlns:a16="http://schemas.microsoft.com/office/drawing/2014/main" id="{47B0F5C3-1911-4B3F-9519-9523D9DEF4C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</p:grpSp>
      <p:grpSp>
        <p:nvGrpSpPr>
          <p:cNvPr id="16745" name="Group 361">
            <a:extLst>
              <a:ext uri="{FF2B5EF4-FFF2-40B4-BE49-F238E27FC236}">
                <a16:creationId xmlns:a16="http://schemas.microsoft.com/office/drawing/2014/main" id="{4AAA2F1A-4FDA-493C-A230-4C02ABD7FDAC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0541000"/>
            <a:ext cx="530225" cy="133350"/>
            <a:chOff x="1613" y="1850"/>
            <a:chExt cx="334" cy="84"/>
          </a:xfrm>
        </p:grpSpPr>
        <p:sp>
          <p:nvSpPr>
            <p:cNvPr id="16746" name="WordArt 362">
              <a:extLst>
                <a:ext uri="{FF2B5EF4-FFF2-40B4-BE49-F238E27FC236}">
                  <a16:creationId xmlns:a16="http://schemas.microsoft.com/office/drawing/2014/main" id="{0BEFF54B-C2FD-413F-9CF9-9EA938D696A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85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  <p:sp>
          <p:nvSpPr>
            <p:cNvPr id="16747" name="WordArt 363">
              <a:extLst>
                <a:ext uri="{FF2B5EF4-FFF2-40B4-BE49-F238E27FC236}">
                  <a16:creationId xmlns:a16="http://schemas.microsoft.com/office/drawing/2014/main" id="{949B7683-CEC7-489C-B60C-DAFC005AEF0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85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</p:grpSp>
      <p:grpSp>
        <p:nvGrpSpPr>
          <p:cNvPr id="16748" name="Group 364">
            <a:extLst>
              <a:ext uri="{FF2B5EF4-FFF2-40B4-BE49-F238E27FC236}">
                <a16:creationId xmlns:a16="http://schemas.microsoft.com/office/drawing/2014/main" id="{3A286711-1EB7-49D3-B12F-4A0533028081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720850"/>
            <a:ext cx="396875" cy="133350"/>
            <a:chOff x="706" y="1850"/>
            <a:chExt cx="250" cy="84"/>
          </a:xfrm>
        </p:grpSpPr>
        <p:sp>
          <p:nvSpPr>
            <p:cNvPr id="16749" name="WordArt 365">
              <a:extLst>
                <a:ext uri="{FF2B5EF4-FFF2-40B4-BE49-F238E27FC236}">
                  <a16:creationId xmlns:a16="http://schemas.microsoft.com/office/drawing/2014/main" id="{6E5F335B-D40A-4055-BF74-B4E9A39095C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  <p:sp>
          <p:nvSpPr>
            <p:cNvPr id="16750" name="WordArt 366">
              <a:extLst>
                <a:ext uri="{FF2B5EF4-FFF2-40B4-BE49-F238E27FC236}">
                  <a16:creationId xmlns:a16="http://schemas.microsoft.com/office/drawing/2014/main" id="{1ABC06D3-5C24-415F-AB55-F616DD3C956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</p:grpSp>
      <p:grpSp>
        <p:nvGrpSpPr>
          <p:cNvPr id="16751" name="Group 367">
            <a:extLst>
              <a:ext uri="{FF2B5EF4-FFF2-40B4-BE49-F238E27FC236}">
                <a16:creationId xmlns:a16="http://schemas.microsoft.com/office/drawing/2014/main" id="{0CB6F1CE-B47E-4854-B8AE-742B21A63C17}"/>
              </a:ext>
            </a:extLst>
          </p:cNvPr>
          <p:cNvGrpSpPr>
            <a:grpSpLocks/>
          </p:cNvGrpSpPr>
          <p:nvPr/>
        </p:nvGrpSpPr>
        <p:grpSpPr bwMode="auto">
          <a:xfrm>
            <a:off x="4621213" y="8740775"/>
            <a:ext cx="396875" cy="133350"/>
            <a:chOff x="1024" y="1850"/>
            <a:chExt cx="250" cy="84"/>
          </a:xfrm>
        </p:grpSpPr>
        <p:sp>
          <p:nvSpPr>
            <p:cNvPr id="16752" name="WordArt 368">
              <a:extLst>
                <a:ext uri="{FF2B5EF4-FFF2-40B4-BE49-F238E27FC236}">
                  <a16:creationId xmlns:a16="http://schemas.microsoft.com/office/drawing/2014/main" id="{9C31F5DD-4EFF-4A1F-BC80-4AA09599591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  <p:sp>
          <p:nvSpPr>
            <p:cNvPr id="16753" name="WordArt 369">
              <a:extLst>
                <a:ext uri="{FF2B5EF4-FFF2-40B4-BE49-F238E27FC236}">
                  <a16:creationId xmlns:a16="http://schemas.microsoft.com/office/drawing/2014/main" id="{3A591DD1-81B3-446D-9F77-A09F2C72062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</p:grpSp>
      <p:grpSp>
        <p:nvGrpSpPr>
          <p:cNvPr id="16754" name="Group 370">
            <a:extLst>
              <a:ext uri="{FF2B5EF4-FFF2-40B4-BE49-F238E27FC236}">
                <a16:creationId xmlns:a16="http://schemas.microsoft.com/office/drawing/2014/main" id="{DC5E92CE-A3CB-42B6-BA96-70CEF8ACDD5D}"/>
              </a:ext>
            </a:extLst>
          </p:cNvPr>
          <p:cNvGrpSpPr>
            <a:grpSpLocks/>
          </p:cNvGrpSpPr>
          <p:nvPr/>
        </p:nvGrpSpPr>
        <p:grpSpPr bwMode="auto">
          <a:xfrm>
            <a:off x="1020763" y="7840663"/>
            <a:ext cx="530225" cy="133350"/>
            <a:chOff x="1613" y="2160"/>
            <a:chExt cx="334" cy="84"/>
          </a:xfrm>
        </p:grpSpPr>
        <p:sp>
          <p:nvSpPr>
            <p:cNvPr id="16755" name="WordArt 371">
              <a:extLst>
                <a:ext uri="{FF2B5EF4-FFF2-40B4-BE49-F238E27FC236}">
                  <a16:creationId xmlns:a16="http://schemas.microsoft.com/office/drawing/2014/main" id="{4D0504CF-3597-4999-BA3D-4C57B43FE0B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16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  <p:sp>
          <p:nvSpPr>
            <p:cNvPr id="16756" name="WordArt 372">
              <a:extLst>
                <a:ext uri="{FF2B5EF4-FFF2-40B4-BE49-F238E27FC236}">
                  <a16:creationId xmlns:a16="http://schemas.microsoft.com/office/drawing/2014/main" id="{A51594C4-98CF-4B5F-952D-31FBE92D12B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16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</p:grpSp>
      <p:grpSp>
        <p:nvGrpSpPr>
          <p:cNvPr id="16757" name="Group 373">
            <a:extLst>
              <a:ext uri="{FF2B5EF4-FFF2-40B4-BE49-F238E27FC236}">
                <a16:creationId xmlns:a16="http://schemas.microsoft.com/office/drawing/2014/main" id="{51C6B704-F163-4793-93AC-2B4DF5FB4F1C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7300913"/>
            <a:ext cx="396875" cy="133350"/>
            <a:chOff x="706" y="2160"/>
            <a:chExt cx="250" cy="84"/>
          </a:xfrm>
        </p:grpSpPr>
        <p:sp>
          <p:nvSpPr>
            <p:cNvPr id="16758" name="WordArt 374">
              <a:extLst>
                <a:ext uri="{FF2B5EF4-FFF2-40B4-BE49-F238E27FC236}">
                  <a16:creationId xmlns:a16="http://schemas.microsoft.com/office/drawing/2014/main" id="{019EA83C-D9C2-4600-8DFA-9CAB23D99C6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  <p:sp>
          <p:nvSpPr>
            <p:cNvPr id="16759" name="WordArt 375">
              <a:extLst>
                <a:ext uri="{FF2B5EF4-FFF2-40B4-BE49-F238E27FC236}">
                  <a16:creationId xmlns:a16="http://schemas.microsoft.com/office/drawing/2014/main" id="{F1FE7048-A600-404A-8C47-862F4C6F38D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</p:grpSp>
      <p:grpSp>
        <p:nvGrpSpPr>
          <p:cNvPr id="16760" name="Group 376">
            <a:extLst>
              <a:ext uri="{FF2B5EF4-FFF2-40B4-BE49-F238E27FC236}">
                <a16:creationId xmlns:a16="http://schemas.microsoft.com/office/drawing/2014/main" id="{66CB7224-488F-425C-BC72-52D8C0E9695A}"/>
              </a:ext>
            </a:extLst>
          </p:cNvPr>
          <p:cNvGrpSpPr>
            <a:grpSpLocks/>
          </p:cNvGrpSpPr>
          <p:nvPr/>
        </p:nvGrpSpPr>
        <p:grpSpPr bwMode="auto">
          <a:xfrm>
            <a:off x="4764088" y="9280525"/>
            <a:ext cx="396875" cy="133350"/>
            <a:chOff x="1024" y="2160"/>
            <a:chExt cx="250" cy="84"/>
          </a:xfrm>
        </p:grpSpPr>
        <p:sp>
          <p:nvSpPr>
            <p:cNvPr id="16761" name="WordArt 377">
              <a:extLst>
                <a:ext uri="{FF2B5EF4-FFF2-40B4-BE49-F238E27FC236}">
                  <a16:creationId xmlns:a16="http://schemas.microsoft.com/office/drawing/2014/main" id="{E280E159-94E8-417F-B710-D2969CFD06D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  <p:sp>
          <p:nvSpPr>
            <p:cNvPr id="16762" name="WordArt 378">
              <a:extLst>
                <a:ext uri="{FF2B5EF4-FFF2-40B4-BE49-F238E27FC236}">
                  <a16:creationId xmlns:a16="http://schemas.microsoft.com/office/drawing/2014/main" id="{B4448818-6DF0-4E46-909C-5FA8F344FD5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</p:grpSp>
      <p:grpSp>
        <p:nvGrpSpPr>
          <p:cNvPr id="16763" name="Group 379">
            <a:extLst>
              <a:ext uri="{FF2B5EF4-FFF2-40B4-BE49-F238E27FC236}">
                <a16:creationId xmlns:a16="http://schemas.microsoft.com/office/drawing/2014/main" id="{B1216EB9-620C-4FA4-AE36-8CE53AC507F5}"/>
              </a:ext>
            </a:extLst>
          </p:cNvPr>
          <p:cNvGrpSpPr>
            <a:grpSpLocks/>
          </p:cNvGrpSpPr>
          <p:nvPr/>
        </p:nvGrpSpPr>
        <p:grpSpPr bwMode="auto">
          <a:xfrm>
            <a:off x="6061075" y="8607425"/>
            <a:ext cx="530225" cy="133350"/>
            <a:chOff x="1613" y="2417"/>
            <a:chExt cx="334" cy="84"/>
          </a:xfrm>
        </p:grpSpPr>
        <p:sp>
          <p:nvSpPr>
            <p:cNvPr id="16764" name="WordArt 380">
              <a:extLst>
                <a:ext uri="{FF2B5EF4-FFF2-40B4-BE49-F238E27FC236}">
                  <a16:creationId xmlns:a16="http://schemas.microsoft.com/office/drawing/2014/main" id="{6BC8F3CA-A2E5-47C7-BD48-35B377DABD3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41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  <p:sp>
          <p:nvSpPr>
            <p:cNvPr id="16765" name="WordArt 381">
              <a:extLst>
                <a:ext uri="{FF2B5EF4-FFF2-40B4-BE49-F238E27FC236}">
                  <a16:creationId xmlns:a16="http://schemas.microsoft.com/office/drawing/2014/main" id="{BB9B68D3-99BF-49C5-8722-2AFD21F81F1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41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</p:grpSp>
      <p:grpSp>
        <p:nvGrpSpPr>
          <p:cNvPr id="16766" name="Group 382">
            <a:extLst>
              <a:ext uri="{FF2B5EF4-FFF2-40B4-BE49-F238E27FC236}">
                <a16:creationId xmlns:a16="http://schemas.microsoft.com/office/drawing/2014/main" id="{2AC77EBD-C66C-4849-A0B3-B790976A5A13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461500"/>
            <a:ext cx="396875" cy="133350"/>
            <a:chOff x="706" y="2417"/>
            <a:chExt cx="250" cy="84"/>
          </a:xfrm>
        </p:grpSpPr>
        <p:sp>
          <p:nvSpPr>
            <p:cNvPr id="16767" name="WordArt 383">
              <a:extLst>
                <a:ext uri="{FF2B5EF4-FFF2-40B4-BE49-F238E27FC236}">
                  <a16:creationId xmlns:a16="http://schemas.microsoft.com/office/drawing/2014/main" id="{4E57BBE8-F077-439C-BD78-DC2B15C2A99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  <p:sp>
          <p:nvSpPr>
            <p:cNvPr id="16768" name="WordArt 384">
              <a:extLst>
                <a:ext uri="{FF2B5EF4-FFF2-40B4-BE49-F238E27FC236}">
                  <a16:creationId xmlns:a16="http://schemas.microsoft.com/office/drawing/2014/main" id="{F15C6D7B-8682-4EBD-BB56-96EC7A2A89A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</p:grpSp>
      <p:grpSp>
        <p:nvGrpSpPr>
          <p:cNvPr id="16769" name="Group 385">
            <a:extLst>
              <a:ext uri="{FF2B5EF4-FFF2-40B4-BE49-F238E27FC236}">
                <a16:creationId xmlns:a16="http://schemas.microsoft.com/office/drawing/2014/main" id="{6DA7D51C-6EA4-436F-951B-21AE6F50F5EC}"/>
              </a:ext>
            </a:extLst>
          </p:cNvPr>
          <p:cNvGrpSpPr>
            <a:grpSpLocks/>
          </p:cNvGrpSpPr>
          <p:nvPr/>
        </p:nvGrpSpPr>
        <p:grpSpPr bwMode="auto">
          <a:xfrm>
            <a:off x="5483225" y="8561388"/>
            <a:ext cx="396875" cy="133350"/>
            <a:chOff x="1024" y="2417"/>
            <a:chExt cx="250" cy="84"/>
          </a:xfrm>
        </p:grpSpPr>
        <p:sp>
          <p:nvSpPr>
            <p:cNvPr id="16770" name="WordArt 386">
              <a:extLst>
                <a:ext uri="{FF2B5EF4-FFF2-40B4-BE49-F238E27FC236}">
                  <a16:creationId xmlns:a16="http://schemas.microsoft.com/office/drawing/2014/main" id="{EDC3ED26-C801-4C12-8A43-FF9112459F8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  <p:sp>
          <p:nvSpPr>
            <p:cNvPr id="16771" name="WordArt 387">
              <a:extLst>
                <a:ext uri="{FF2B5EF4-FFF2-40B4-BE49-F238E27FC236}">
                  <a16:creationId xmlns:a16="http://schemas.microsoft.com/office/drawing/2014/main" id="{3DF948A8-6531-4972-AEA3-BD98E0FBF22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</p:grpSp>
      <p:grpSp>
        <p:nvGrpSpPr>
          <p:cNvPr id="16772" name="Group 388">
            <a:extLst>
              <a:ext uri="{FF2B5EF4-FFF2-40B4-BE49-F238E27FC236}">
                <a16:creationId xmlns:a16="http://schemas.microsoft.com/office/drawing/2014/main" id="{C97BD22E-FF40-4F84-BE97-3F8980A97596}"/>
              </a:ext>
            </a:extLst>
          </p:cNvPr>
          <p:cNvGrpSpPr>
            <a:grpSpLocks/>
          </p:cNvGrpSpPr>
          <p:nvPr/>
        </p:nvGrpSpPr>
        <p:grpSpPr bwMode="auto">
          <a:xfrm>
            <a:off x="7140575" y="7480300"/>
            <a:ext cx="530225" cy="133350"/>
            <a:chOff x="1606" y="2727"/>
            <a:chExt cx="334" cy="84"/>
          </a:xfrm>
        </p:grpSpPr>
        <p:sp>
          <p:nvSpPr>
            <p:cNvPr id="16773" name="WordArt 389">
              <a:extLst>
                <a:ext uri="{FF2B5EF4-FFF2-40B4-BE49-F238E27FC236}">
                  <a16:creationId xmlns:a16="http://schemas.microsoft.com/office/drawing/2014/main" id="{8E4EAE5C-31A1-4BC8-96AF-51AF0E7B0C8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272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  <p:sp>
          <p:nvSpPr>
            <p:cNvPr id="16774" name="WordArt 390">
              <a:extLst>
                <a:ext uri="{FF2B5EF4-FFF2-40B4-BE49-F238E27FC236}">
                  <a16:creationId xmlns:a16="http://schemas.microsoft.com/office/drawing/2014/main" id="{5D9C48CF-08F6-4D2D-B751-8001A9B29C3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272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</p:grpSp>
      <p:grpSp>
        <p:nvGrpSpPr>
          <p:cNvPr id="16775" name="Group 391">
            <a:extLst>
              <a:ext uri="{FF2B5EF4-FFF2-40B4-BE49-F238E27FC236}">
                <a16:creationId xmlns:a16="http://schemas.microsoft.com/office/drawing/2014/main" id="{DE725B52-0F02-4476-80AB-5A8BAD99CE5B}"/>
              </a:ext>
            </a:extLst>
          </p:cNvPr>
          <p:cNvGrpSpPr>
            <a:grpSpLocks/>
          </p:cNvGrpSpPr>
          <p:nvPr/>
        </p:nvGrpSpPr>
        <p:grpSpPr bwMode="auto">
          <a:xfrm>
            <a:off x="2603500" y="10180638"/>
            <a:ext cx="396875" cy="133350"/>
            <a:chOff x="699" y="2727"/>
            <a:chExt cx="250" cy="84"/>
          </a:xfrm>
        </p:grpSpPr>
        <p:sp>
          <p:nvSpPr>
            <p:cNvPr id="16776" name="WordArt 392">
              <a:extLst>
                <a:ext uri="{FF2B5EF4-FFF2-40B4-BE49-F238E27FC236}">
                  <a16:creationId xmlns:a16="http://schemas.microsoft.com/office/drawing/2014/main" id="{C5CEC286-C48E-44A1-BC82-16C0B3E7291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  <p:sp>
          <p:nvSpPr>
            <p:cNvPr id="16777" name="WordArt 393">
              <a:extLst>
                <a:ext uri="{FF2B5EF4-FFF2-40B4-BE49-F238E27FC236}">
                  <a16:creationId xmlns:a16="http://schemas.microsoft.com/office/drawing/2014/main" id="{7CC652A8-B34D-427A-8F32-1CE8A794862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</p:grpSp>
      <p:grpSp>
        <p:nvGrpSpPr>
          <p:cNvPr id="16778" name="Group 394">
            <a:extLst>
              <a:ext uri="{FF2B5EF4-FFF2-40B4-BE49-F238E27FC236}">
                <a16:creationId xmlns:a16="http://schemas.microsoft.com/office/drawing/2014/main" id="{2F6DF57B-0586-4C3A-A545-75E3F47C69C6}"/>
              </a:ext>
            </a:extLst>
          </p:cNvPr>
          <p:cNvGrpSpPr>
            <a:grpSpLocks/>
          </p:cNvGrpSpPr>
          <p:nvPr/>
        </p:nvGrpSpPr>
        <p:grpSpPr bwMode="auto">
          <a:xfrm>
            <a:off x="5880100" y="9328150"/>
            <a:ext cx="396875" cy="133350"/>
            <a:chOff x="1017" y="2727"/>
            <a:chExt cx="250" cy="84"/>
          </a:xfrm>
        </p:grpSpPr>
        <p:sp>
          <p:nvSpPr>
            <p:cNvPr id="16779" name="WordArt 395">
              <a:extLst>
                <a:ext uri="{FF2B5EF4-FFF2-40B4-BE49-F238E27FC236}">
                  <a16:creationId xmlns:a16="http://schemas.microsoft.com/office/drawing/2014/main" id="{43065D7C-480B-49C3-9333-4CF783D7A8A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  <p:sp>
          <p:nvSpPr>
            <p:cNvPr id="16780" name="WordArt 396">
              <a:extLst>
                <a:ext uri="{FF2B5EF4-FFF2-40B4-BE49-F238E27FC236}">
                  <a16:creationId xmlns:a16="http://schemas.microsoft.com/office/drawing/2014/main" id="{F0EA53EA-1228-4EEB-8439-EECAEDB107F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</p:grpSp>
      <p:grpSp>
        <p:nvGrpSpPr>
          <p:cNvPr id="16781" name="Group 397">
            <a:extLst>
              <a:ext uri="{FF2B5EF4-FFF2-40B4-BE49-F238E27FC236}">
                <a16:creationId xmlns:a16="http://schemas.microsoft.com/office/drawing/2014/main" id="{28A7CA75-CECE-4AAC-8EA9-7877C29BB10A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8921750"/>
            <a:ext cx="396875" cy="133350"/>
            <a:chOff x="699" y="2984"/>
            <a:chExt cx="250" cy="84"/>
          </a:xfrm>
        </p:grpSpPr>
        <p:sp>
          <p:nvSpPr>
            <p:cNvPr id="16782" name="WordArt 398">
              <a:extLst>
                <a:ext uri="{FF2B5EF4-FFF2-40B4-BE49-F238E27FC236}">
                  <a16:creationId xmlns:a16="http://schemas.microsoft.com/office/drawing/2014/main" id="{EDECC90B-55FC-46E0-82C2-B5AED5AE848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  <p:sp>
          <p:nvSpPr>
            <p:cNvPr id="16783" name="WordArt 399">
              <a:extLst>
                <a:ext uri="{FF2B5EF4-FFF2-40B4-BE49-F238E27FC236}">
                  <a16:creationId xmlns:a16="http://schemas.microsoft.com/office/drawing/2014/main" id="{BC6264A6-2BE7-4B79-977C-5E021ED0D82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</p:grpSp>
      <p:grpSp>
        <p:nvGrpSpPr>
          <p:cNvPr id="16784" name="Group 400">
            <a:extLst>
              <a:ext uri="{FF2B5EF4-FFF2-40B4-BE49-F238E27FC236}">
                <a16:creationId xmlns:a16="http://schemas.microsoft.com/office/drawing/2014/main" id="{AECF7D8A-9F89-4477-829B-080D70564B58}"/>
              </a:ext>
            </a:extLst>
          </p:cNvPr>
          <p:cNvGrpSpPr>
            <a:grpSpLocks/>
          </p:cNvGrpSpPr>
          <p:nvPr/>
        </p:nvGrpSpPr>
        <p:grpSpPr bwMode="auto">
          <a:xfrm>
            <a:off x="1739900" y="9147175"/>
            <a:ext cx="396875" cy="133350"/>
            <a:chOff x="699" y="3294"/>
            <a:chExt cx="250" cy="84"/>
          </a:xfrm>
        </p:grpSpPr>
        <p:sp>
          <p:nvSpPr>
            <p:cNvPr id="16785" name="WordArt 401">
              <a:extLst>
                <a:ext uri="{FF2B5EF4-FFF2-40B4-BE49-F238E27FC236}">
                  <a16:creationId xmlns:a16="http://schemas.microsoft.com/office/drawing/2014/main" id="{D5CEA1DD-FA1C-4643-9119-C7997970F75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6786" name="WordArt 402">
              <a:extLst>
                <a:ext uri="{FF2B5EF4-FFF2-40B4-BE49-F238E27FC236}">
                  <a16:creationId xmlns:a16="http://schemas.microsoft.com/office/drawing/2014/main" id="{61F611E7-E24E-4603-A1E5-DD3D6727C40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6787" name="Group 403">
            <a:extLst>
              <a:ext uri="{FF2B5EF4-FFF2-40B4-BE49-F238E27FC236}">
                <a16:creationId xmlns:a16="http://schemas.microsoft.com/office/drawing/2014/main" id="{C6CD711E-DCF0-4696-84AE-E0107511BEAC}"/>
              </a:ext>
            </a:extLst>
          </p:cNvPr>
          <p:cNvGrpSpPr>
            <a:grpSpLocks/>
          </p:cNvGrpSpPr>
          <p:nvPr/>
        </p:nvGrpSpPr>
        <p:grpSpPr bwMode="auto">
          <a:xfrm>
            <a:off x="4079875" y="2846388"/>
            <a:ext cx="396875" cy="133350"/>
            <a:chOff x="1017" y="3294"/>
            <a:chExt cx="250" cy="84"/>
          </a:xfrm>
        </p:grpSpPr>
        <p:sp>
          <p:nvSpPr>
            <p:cNvPr id="16788" name="WordArt 404">
              <a:extLst>
                <a:ext uri="{FF2B5EF4-FFF2-40B4-BE49-F238E27FC236}">
                  <a16:creationId xmlns:a16="http://schemas.microsoft.com/office/drawing/2014/main" id="{E37DF9A2-A743-43C9-9572-79FE8DD3547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  <p:sp>
          <p:nvSpPr>
            <p:cNvPr id="16789" name="WordArt 405">
              <a:extLst>
                <a:ext uri="{FF2B5EF4-FFF2-40B4-BE49-F238E27FC236}">
                  <a16:creationId xmlns:a16="http://schemas.microsoft.com/office/drawing/2014/main" id="{0517239E-1B7D-4894-A51A-B05C298A6DD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</p:grpSp>
      <p:grpSp>
        <p:nvGrpSpPr>
          <p:cNvPr id="16790" name="Group 406">
            <a:extLst>
              <a:ext uri="{FF2B5EF4-FFF2-40B4-BE49-F238E27FC236}">
                <a16:creationId xmlns:a16="http://schemas.microsoft.com/office/drawing/2014/main" id="{13779791-8C74-4319-AF48-BA33E40ED0A1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3340100"/>
            <a:ext cx="396875" cy="133350"/>
            <a:chOff x="329" y="1140"/>
            <a:chExt cx="250" cy="84"/>
          </a:xfrm>
        </p:grpSpPr>
        <p:sp>
          <p:nvSpPr>
            <p:cNvPr id="16791" name="WordArt 407">
              <a:extLst>
                <a:ext uri="{FF2B5EF4-FFF2-40B4-BE49-F238E27FC236}">
                  <a16:creationId xmlns:a16="http://schemas.microsoft.com/office/drawing/2014/main" id="{C20056A3-6AC0-4FFC-AD45-1900ED60EC8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  <p:sp>
          <p:nvSpPr>
            <p:cNvPr id="16792" name="WordArt 408">
              <a:extLst>
                <a:ext uri="{FF2B5EF4-FFF2-40B4-BE49-F238E27FC236}">
                  <a16:creationId xmlns:a16="http://schemas.microsoft.com/office/drawing/2014/main" id="{8371038B-21EA-477D-907B-B8FE5A3740D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</p:grpSp>
      <p:grpSp>
        <p:nvGrpSpPr>
          <p:cNvPr id="16793" name="Group 409">
            <a:extLst>
              <a:ext uri="{FF2B5EF4-FFF2-40B4-BE49-F238E27FC236}">
                <a16:creationId xmlns:a16="http://schemas.microsoft.com/office/drawing/2014/main" id="{6D285B8F-2304-4CC5-8AE4-67704F4CF5F1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1261725"/>
            <a:ext cx="396875" cy="133350"/>
            <a:chOff x="329" y="1397"/>
            <a:chExt cx="250" cy="84"/>
          </a:xfrm>
        </p:grpSpPr>
        <p:sp>
          <p:nvSpPr>
            <p:cNvPr id="16794" name="WordArt 410">
              <a:extLst>
                <a:ext uri="{FF2B5EF4-FFF2-40B4-BE49-F238E27FC236}">
                  <a16:creationId xmlns:a16="http://schemas.microsoft.com/office/drawing/2014/main" id="{AAC8A607-8E90-4DE1-9FA4-D0E86E2A87B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  <p:sp>
          <p:nvSpPr>
            <p:cNvPr id="16795" name="WordArt 411">
              <a:extLst>
                <a:ext uri="{FF2B5EF4-FFF2-40B4-BE49-F238E27FC236}">
                  <a16:creationId xmlns:a16="http://schemas.microsoft.com/office/drawing/2014/main" id="{9048C5C0-559F-4790-A503-5B38C4F97CC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</p:grpSp>
      <p:grpSp>
        <p:nvGrpSpPr>
          <p:cNvPr id="16796" name="Group 412">
            <a:extLst>
              <a:ext uri="{FF2B5EF4-FFF2-40B4-BE49-F238E27FC236}">
                <a16:creationId xmlns:a16="http://schemas.microsoft.com/office/drawing/2014/main" id="{AFFBF2D2-EB2A-4D79-8DC7-54678B8E172D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640888"/>
            <a:ext cx="396875" cy="133350"/>
            <a:chOff x="336" y="1593"/>
            <a:chExt cx="250" cy="84"/>
          </a:xfrm>
        </p:grpSpPr>
        <p:sp>
          <p:nvSpPr>
            <p:cNvPr id="16797" name="WordArt 413">
              <a:extLst>
                <a:ext uri="{FF2B5EF4-FFF2-40B4-BE49-F238E27FC236}">
                  <a16:creationId xmlns:a16="http://schemas.microsoft.com/office/drawing/2014/main" id="{242CDF15-58B3-4474-B998-942C6A6A6CE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59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  <p:sp>
          <p:nvSpPr>
            <p:cNvPr id="16798" name="WordArt 414">
              <a:extLst>
                <a:ext uri="{FF2B5EF4-FFF2-40B4-BE49-F238E27FC236}">
                  <a16:creationId xmlns:a16="http://schemas.microsoft.com/office/drawing/2014/main" id="{C25B0B69-95E6-4C4E-BD7E-653CB2186CF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59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</p:grpSp>
      <p:grpSp>
        <p:nvGrpSpPr>
          <p:cNvPr id="16799" name="Group 415">
            <a:extLst>
              <a:ext uri="{FF2B5EF4-FFF2-40B4-BE49-F238E27FC236}">
                <a16:creationId xmlns:a16="http://schemas.microsoft.com/office/drawing/2014/main" id="{931D8F50-3F2C-4603-A0AB-7E218599EEDB}"/>
              </a:ext>
            </a:extLst>
          </p:cNvPr>
          <p:cNvGrpSpPr>
            <a:grpSpLocks/>
          </p:cNvGrpSpPr>
          <p:nvPr/>
        </p:nvGrpSpPr>
        <p:grpSpPr bwMode="auto">
          <a:xfrm>
            <a:off x="1882775" y="10361613"/>
            <a:ext cx="396875" cy="133350"/>
            <a:chOff x="336" y="1850"/>
            <a:chExt cx="250" cy="84"/>
          </a:xfrm>
        </p:grpSpPr>
        <p:sp>
          <p:nvSpPr>
            <p:cNvPr id="16800" name="WordArt 416">
              <a:extLst>
                <a:ext uri="{FF2B5EF4-FFF2-40B4-BE49-F238E27FC236}">
                  <a16:creationId xmlns:a16="http://schemas.microsoft.com/office/drawing/2014/main" id="{1ED392BC-45AA-4C98-BC63-0D03B02ED6D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  <p:sp>
          <p:nvSpPr>
            <p:cNvPr id="16801" name="WordArt 417">
              <a:extLst>
                <a:ext uri="{FF2B5EF4-FFF2-40B4-BE49-F238E27FC236}">
                  <a16:creationId xmlns:a16="http://schemas.microsoft.com/office/drawing/2014/main" id="{6F80DF6B-05D5-49F7-9A94-A4DD31B7FC3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</p:grpSp>
      <p:grpSp>
        <p:nvGrpSpPr>
          <p:cNvPr id="16802" name="Group 418">
            <a:extLst>
              <a:ext uri="{FF2B5EF4-FFF2-40B4-BE49-F238E27FC236}">
                <a16:creationId xmlns:a16="http://schemas.microsoft.com/office/drawing/2014/main" id="{6CF15D75-B44C-42D9-AB12-D4DA9BAEB11A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10001250"/>
            <a:ext cx="396875" cy="133350"/>
            <a:chOff x="336" y="2160"/>
            <a:chExt cx="250" cy="84"/>
          </a:xfrm>
        </p:grpSpPr>
        <p:sp>
          <p:nvSpPr>
            <p:cNvPr id="16803" name="WordArt 419">
              <a:extLst>
                <a:ext uri="{FF2B5EF4-FFF2-40B4-BE49-F238E27FC236}">
                  <a16:creationId xmlns:a16="http://schemas.microsoft.com/office/drawing/2014/main" id="{1E13A8D6-FBBE-403B-B29E-6D98000E94D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  <p:sp>
          <p:nvSpPr>
            <p:cNvPr id="16804" name="WordArt 420">
              <a:extLst>
                <a:ext uri="{FF2B5EF4-FFF2-40B4-BE49-F238E27FC236}">
                  <a16:creationId xmlns:a16="http://schemas.microsoft.com/office/drawing/2014/main" id="{A5DFC1D3-45ED-4F64-959D-75F3E5D71A6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</p:grpSp>
      <p:grpSp>
        <p:nvGrpSpPr>
          <p:cNvPr id="16805" name="Group 421">
            <a:extLst>
              <a:ext uri="{FF2B5EF4-FFF2-40B4-BE49-F238E27FC236}">
                <a16:creationId xmlns:a16="http://schemas.microsoft.com/office/drawing/2014/main" id="{1C0952C7-31FE-442D-9F21-F1B61B29D314}"/>
              </a:ext>
            </a:extLst>
          </p:cNvPr>
          <p:cNvGrpSpPr>
            <a:grpSpLocks/>
          </p:cNvGrpSpPr>
          <p:nvPr/>
        </p:nvGrpSpPr>
        <p:grpSpPr bwMode="auto">
          <a:xfrm>
            <a:off x="5303838" y="9507538"/>
            <a:ext cx="396875" cy="133350"/>
            <a:chOff x="336" y="2417"/>
            <a:chExt cx="250" cy="84"/>
          </a:xfrm>
        </p:grpSpPr>
        <p:sp>
          <p:nvSpPr>
            <p:cNvPr id="16806" name="WordArt 422">
              <a:extLst>
                <a:ext uri="{FF2B5EF4-FFF2-40B4-BE49-F238E27FC236}">
                  <a16:creationId xmlns:a16="http://schemas.microsoft.com/office/drawing/2014/main" id="{35F918FB-BBC3-45EF-99C8-09B74ED3D08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  <p:sp>
          <p:nvSpPr>
            <p:cNvPr id="16807" name="WordArt 423">
              <a:extLst>
                <a:ext uri="{FF2B5EF4-FFF2-40B4-BE49-F238E27FC236}">
                  <a16:creationId xmlns:a16="http://schemas.microsoft.com/office/drawing/2014/main" id="{3A3934E6-8153-4E0D-8E6C-94A93B0749C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</p:grpSp>
      <p:grpSp>
        <p:nvGrpSpPr>
          <p:cNvPr id="16808" name="Group 424">
            <a:extLst>
              <a:ext uri="{FF2B5EF4-FFF2-40B4-BE49-F238E27FC236}">
                <a16:creationId xmlns:a16="http://schemas.microsoft.com/office/drawing/2014/main" id="{A00DE305-18FB-4A2B-967F-9772FCCA7726}"/>
              </a:ext>
            </a:extLst>
          </p:cNvPr>
          <p:cNvGrpSpPr>
            <a:grpSpLocks/>
          </p:cNvGrpSpPr>
          <p:nvPr/>
        </p:nvGrpSpPr>
        <p:grpSpPr bwMode="auto">
          <a:xfrm>
            <a:off x="4583113" y="6040438"/>
            <a:ext cx="396875" cy="133350"/>
            <a:chOff x="329" y="2727"/>
            <a:chExt cx="250" cy="84"/>
          </a:xfrm>
        </p:grpSpPr>
        <p:sp>
          <p:nvSpPr>
            <p:cNvPr id="16809" name="WordArt 425">
              <a:extLst>
                <a:ext uri="{FF2B5EF4-FFF2-40B4-BE49-F238E27FC236}">
                  <a16:creationId xmlns:a16="http://schemas.microsoft.com/office/drawing/2014/main" id="{4643A1A9-2671-4C65-BABA-95E4A335885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  <p:sp>
          <p:nvSpPr>
            <p:cNvPr id="16810" name="WordArt 426">
              <a:extLst>
                <a:ext uri="{FF2B5EF4-FFF2-40B4-BE49-F238E27FC236}">
                  <a16:creationId xmlns:a16="http://schemas.microsoft.com/office/drawing/2014/main" id="{7E54D561-BF09-4D5D-9623-1FE0698EACE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</p:grpSp>
      <p:grpSp>
        <p:nvGrpSpPr>
          <p:cNvPr id="16811" name="Group 427">
            <a:extLst>
              <a:ext uri="{FF2B5EF4-FFF2-40B4-BE49-F238E27FC236}">
                <a16:creationId xmlns:a16="http://schemas.microsoft.com/office/drawing/2014/main" id="{8DA6AB9E-48EC-4F81-9728-64E91C4B506C}"/>
              </a:ext>
            </a:extLst>
          </p:cNvPr>
          <p:cNvGrpSpPr>
            <a:grpSpLocks/>
          </p:cNvGrpSpPr>
          <p:nvPr/>
        </p:nvGrpSpPr>
        <p:grpSpPr bwMode="auto">
          <a:xfrm>
            <a:off x="1560513" y="9640888"/>
            <a:ext cx="396875" cy="133350"/>
            <a:chOff x="329" y="2984"/>
            <a:chExt cx="250" cy="84"/>
          </a:xfrm>
        </p:grpSpPr>
        <p:sp>
          <p:nvSpPr>
            <p:cNvPr id="16812" name="WordArt 428">
              <a:extLst>
                <a:ext uri="{FF2B5EF4-FFF2-40B4-BE49-F238E27FC236}">
                  <a16:creationId xmlns:a16="http://schemas.microsoft.com/office/drawing/2014/main" id="{DD868E3E-9034-4AC2-A38C-3CC5270F4D4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  <p:sp>
          <p:nvSpPr>
            <p:cNvPr id="16813" name="WordArt 429">
              <a:extLst>
                <a:ext uri="{FF2B5EF4-FFF2-40B4-BE49-F238E27FC236}">
                  <a16:creationId xmlns:a16="http://schemas.microsoft.com/office/drawing/2014/main" id="{69951A84-CBC0-4A6A-8D6F-83C0DE576E3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</p:grpSp>
      <p:grpSp>
        <p:nvGrpSpPr>
          <p:cNvPr id="16814" name="Group 430">
            <a:extLst>
              <a:ext uri="{FF2B5EF4-FFF2-40B4-BE49-F238E27FC236}">
                <a16:creationId xmlns:a16="http://schemas.microsoft.com/office/drawing/2014/main" id="{3CCC6379-80DF-4EE4-A833-7CA7A32D5B8B}"/>
              </a:ext>
            </a:extLst>
          </p:cNvPr>
          <p:cNvGrpSpPr>
            <a:grpSpLocks/>
          </p:cNvGrpSpPr>
          <p:nvPr/>
        </p:nvGrpSpPr>
        <p:grpSpPr bwMode="auto">
          <a:xfrm>
            <a:off x="5700713" y="8021638"/>
            <a:ext cx="396875" cy="133350"/>
            <a:chOff x="329" y="3294"/>
            <a:chExt cx="250" cy="84"/>
          </a:xfrm>
        </p:grpSpPr>
        <p:sp>
          <p:nvSpPr>
            <p:cNvPr id="16815" name="WordArt 431">
              <a:extLst>
                <a:ext uri="{FF2B5EF4-FFF2-40B4-BE49-F238E27FC236}">
                  <a16:creationId xmlns:a16="http://schemas.microsoft.com/office/drawing/2014/main" id="{AFC269D5-0E0F-4175-B096-7327F6D91D9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  <p:sp>
          <p:nvSpPr>
            <p:cNvPr id="16816" name="WordArt 432">
              <a:extLst>
                <a:ext uri="{FF2B5EF4-FFF2-40B4-BE49-F238E27FC236}">
                  <a16:creationId xmlns:a16="http://schemas.microsoft.com/office/drawing/2014/main" id="{91A1B9B7-2BFA-4F97-AF30-8F1DA739D0B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</p:grpSp>
      <p:grpSp>
        <p:nvGrpSpPr>
          <p:cNvPr id="16817" name="Group 433">
            <a:extLst>
              <a:ext uri="{FF2B5EF4-FFF2-40B4-BE49-F238E27FC236}">
                <a16:creationId xmlns:a16="http://schemas.microsoft.com/office/drawing/2014/main" id="{D95E4302-E232-4FB7-9C4D-E9789853A0E7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8021638"/>
            <a:ext cx="396875" cy="133350"/>
            <a:chOff x="329" y="3551"/>
            <a:chExt cx="250" cy="84"/>
          </a:xfrm>
        </p:grpSpPr>
        <p:sp>
          <p:nvSpPr>
            <p:cNvPr id="16818" name="WordArt 434">
              <a:extLst>
                <a:ext uri="{FF2B5EF4-FFF2-40B4-BE49-F238E27FC236}">
                  <a16:creationId xmlns:a16="http://schemas.microsoft.com/office/drawing/2014/main" id="{E0998090-CD75-4F27-B7C2-DEEFBAB9888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551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  <p:sp>
          <p:nvSpPr>
            <p:cNvPr id="16819" name="WordArt 435">
              <a:extLst>
                <a:ext uri="{FF2B5EF4-FFF2-40B4-BE49-F238E27FC236}">
                  <a16:creationId xmlns:a16="http://schemas.microsoft.com/office/drawing/2014/main" id="{6D300029-B301-4CE3-91F2-328F17FBE74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552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</p:grpSp>
      <p:grpSp>
        <p:nvGrpSpPr>
          <p:cNvPr id="16820" name="Group 436">
            <a:extLst>
              <a:ext uri="{FF2B5EF4-FFF2-40B4-BE49-F238E27FC236}">
                <a16:creationId xmlns:a16="http://schemas.microsoft.com/office/drawing/2014/main" id="{F1A826C4-34E1-4463-BE5F-CE1AC84060F7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5861050"/>
            <a:ext cx="395288" cy="131763"/>
            <a:chOff x="1470" y="1763"/>
            <a:chExt cx="249" cy="83"/>
          </a:xfrm>
        </p:grpSpPr>
        <p:sp>
          <p:nvSpPr>
            <p:cNvPr id="16821" name="WordArt 437">
              <a:extLst>
                <a:ext uri="{FF2B5EF4-FFF2-40B4-BE49-F238E27FC236}">
                  <a16:creationId xmlns:a16="http://schemas.microsoft.com/office/drawing/2014/main" id="{67645C12-122C-4A61-A71C-F863120A559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  <p:sp>
          <p:nvSpPr>
            <p:cNvPr id="16822" name="WordArt 438">
              <a:extLst>
                <a:ext uri="{FF2B5EF4-FFF2-40B4-BE49-F238E27FC236}">
                  <a16:creationId xmlns:a16="http://schemas.microsoft.com/office/drawing/2014/main" id="{FEFA533A-8B5E-4FC0-A712-85272A64CF9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</p:grpSp>
      <p:grpSp>
        <p:nvGrpSpPr>
          <p:cNvPr id="16823" name="Group 439">
            <a:extLst>
              <a:ext uri="{FF2B5EF4-FFF2-40B4-BE49-F238E27FC236}">
                <a16:creationId xmlns:a16="http://schemas.microsoft.com/office/drawing/2014/main" id="{46160C24-A0CD-42FA-91AE-BD05AD610506}"/>
              </a:ext>
            </a:extLst>
          </p:cNvPr>
          <p:cNvGrpSpPr>
            <a:grpSpLocks/>
          </p:cNvGrpSpPr>
          <p:nvPr/>
        </p:nvGrpSpPr>
        <p:grpSpPr bwMode="auto">
          <a:xfrm>
            <a:off x="1200150" y="10541000"/>
            <a:ext cx="396875" cy="133350"/>
            <a:chOff x="1017" y="573"/>
            <a:chExt cx="250" cy="84"/>
          </a:xfrm>
        </p:grpSpPr>
        <p:sp>
          <p:nvSpPr>
            <p:cNvPr id="16824" name="WordArt 440">
              <a:extLst>
                <a:ext uri="{FF2B5EF4-FFF2-40B4-BE49-F238E27FC236}">
                  <a16:creationId xmlns:a16="http://schemas.microsoft.com/office/drawing/2014/main" id="{BE32E49A-25C0-4337-BB58-E9AE8BE6D16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16825" name="WordArt 441">
              <a:extLst>
                <a:ext uri="{FF2B5EF4-FFF2-40B4-BE49-F238E27FC236}">
                  <a16:creationId xmlns:a16="http://schemas.microsoft.com/office/drawing/2014/main" id="{FFC98711-68C4-4A5D-8443-4140EA9F649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588" name="Group 180">
            <a:extLst>
              <a:ext uri="{FF2B5EF4-FFF2-40B4-BE49-F238E27FC236}">
                <a16:creationId xmlns:a16="http://schemas.microsoft.com/office/drawing/2014/main" id="{AB3733D8-34FD-4B24-9A07-00556598E8F3}"/>
              </a:ext>
            </a:extLst>
          </p:cNvPr>
          <p:cNvGrpSpPr>
            <a:grpSpLocks/>
          </p:cNvGrpSpPr>
          <p:nvPr/>
        </p:nvGrpSpPr>
        <p:grpSpPr bwMode="auto">
          <a:xfrm>
            <a:off x="120650" y="639763"/>
            <a:ext cx="9359900" cy="11161712"/>
            <a:chOff x="76" y="403"/>
            <a:chExt cx="5896" cy="7031"/>
          </a:xfrm>
        </p:grpSpPr>
        <p:sp>
          <p:nvSpPr>
            <p:cNvPr id="17542" name="Freeform 134">
              <a:extLst>
                <a:ext uri="{FF2B5EF4-FFF2-40B4-BE49-F238E27FC236}">
                  <a16:creationId xmlns:a16="http://schemas.microsoft.com/office/drawing/2014/main" id="{85AE63ED-FB93-4238-9F5B-494B32AF5BB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857"/>
              <a:ext cx="3855" cy="2608"/>
            </a:xfrm>
            <a:custGeom>
              <a:avLst/>
              <a:gdLst>
                <a:gd name="T0" fmla="*/ 3062 w 3855"/>
                <a:gd name="T1" fmla="*/ 2495 h 2608"/>
                <a:gd name="T2" fmla="*/ 2948 w 3855"/>
                <a:gd name="T3" fmla="*/ 2381 h 2608"/>
                <a:gd name="T4" fmla="*/ 2721 w 3855"/>
                <a:gd name="T5" fmla="*/ 2268 h 2608"/>
                <a:gd name="T6" fmla="*/ 2608 w 3855"/>
                <a:gd name="T7" fmla="*/ 2381 h 2608"/>
                <a:gd name="T8" fmla="*/ 2381 w 3855"/>
                <a:gd name="T9" fmla="*/ 2041 h 2608"/>
                <a:gd name="T10" fmla="*/ 2154 w 3855"/>
                <a:gd name="T11" fmla="*/ 2154 h 2608"/>
                <a:gd name="T12" fmla="*/ 2041 w 3855"/>
                <a:gd name="T13" fmla="*/ 2041 h 2608"/>
                <a:gd name="T14" fmla="*/ 1701 w 3855"/>
                <a:gd name="T15" fmla="*/ 1928 h 2608"/>
                <a:gd name="T16" fmla="*/ 1587 w 3855"/>
                <a:gd name="T17" fmla="*/ 2041 h 2608"/>
                <a:gd name="T18" fmla="*/ 1474 w 3855"/>
                <a:gd name="T19" fmla="*/ 2495 h 2608"/>
                <a:gd name="T20" fmla="*/ 1361 w 3855"/>
                <a:gd name="T21" fmla="*/ 2608 h 2608"/>
                <a:gd name="T22" fmla="*/ 1134 w 3855"/>
                <a:gd name="T23" fmla="*/ 2268 h 2608"/>
                <a:gd name="T24" fmla="*/ 907 w 3855"/>
                <a:gd name="T25" fmla="*/ 2495 h 2608"/>
                <a:gd name="T26" fmla="*/ 794 w 3855"/>
                <a:gd name="T27" fmla="*/ 2154 h 2608"/>
                <a:gd name="T28" fmla="*/ 680 w 3855"/>
                <a:gd name="T29" fmla="*/ 2041 h 2608"/>
                <a:gd name="T30" fmla="*/ 453 w 3855"/>
                <a:gd name="T31" fmla="*/ 1928 h 2608"/>
                <a:gd name="T32" fmla="*/ 340 w 3855"/>
                <a:gd name="T33" fmla="*/ 2041 h 2608"/>
                <a:gd name="T34" fmla="*/ 227 w 3855"/>
                <a:gd name="T35" fmla="*/ 1928 h 2608"/>
                <a:gd name="T36" fmla="*/ 113 w 3855"/>
                <a:gd name="T37" fmla="*/ 1814 h 2608"/>
                <a:gd name="T38" fmla="*/ 0 w 3855"/>
                <a:gd name="T39" fmla="*/ 1701 h 2608"/>
                <a:gd name="T40" fmla="*/ 907 w 3855"/>
                <a:gd name="T41" fmla="*/ 1474 h 2608"/>
                <a:gd name="T42" fmla="*/ 794 w 3855"/>
                <a:gd name="T43" fmla="*/ 1361 h 2608"/>
                <a:gd name="T44" fmla="*/ 1361 w 3855"/>
                <a:gd name="T45" fmla="*/ 1020 h 2608"/>
                <a:gd name="T46" fmla="*/ 1474 w 3855"/>
                <a:gd name="T47" fmla="*/ 907 h 2608"/>
                <a:gd name="T48" fmla="*/ 1587 w 3855"/>
                <a:gd name="T49" fmla="*/ 794 h 2608"/>
                <a:gd name="T50" fmla="*/ 1701 w 3855"/>
                <a:gd name="T51" fmla="*/ 1020 h 2608"/>
                <a:gd name="T52" fmla="*/ 1928 w 3855"/>
                <a:gd name="T53" fmla="*/ 907 h 2608"/>
                <a:gd name="T54" fmla="*/ 2041 w 3855"/>
                <a:gd name="T55" fmla="*/ 794 h 2608"/>
                <a:gd name="T56" fmla="*/ 2154 w 3855"/>
                <a:gd name="T57" fmla="*/ 680 h 2608"/>
                <a:gd name="T58" fmla="*/ 2268 w 3855"/>
                <a:gd name="T59" fmla="*/ 567 h 2608"/>
                <a:gd name="T60" fmla="*/ 2721 w 3855"/>
                <a:gd name="T61" fmla="*/ 453 h 2608"/>
                <a:gd name="T62" fmla="*/ 2608 w 3855"/>
                <a:gd name="T63" fmla="*/ 340 h 2608"/>
                <a:gd name="T64" fmla="*/ 3288 w 3855"/>
                <a:gd name="T65" fmla="*/ 113 h 2608"/>
                <a:gd name="T66" fmla="*/ 3629 w 3855"/>
                <a:gd name="T67" fmla="*/ 0 h 2608"/>
                <a:gd name="T68" fmla="*/ 3855 w 3855"/>
                <a:gd name="T69" fmla="*/ 113 h 2608"/>
                <a:gd name="T70" fmla="*/ 3742 w 3855"/>
                <a:gd name="T71" fmla="*/ 567 h 2608"/>
                <a:gd name="T72" fmla="*/ 3629 w 3855"/>
                <a:gd name="T73" fmla="*/ 680 h 2608"/>
                <a:gd name="T74" fmla="*/ 3515 w 3855"/>
                <a:gd name="T75" fmla="*/ 794 h 2608"/>
                <a:gd name="T76" fmla="*/ 3629 w 3855"/>
                <a:gd name="T77" fmla="*/ 907 h 2608"/>
                <a:gd name="T78" fmla="*/ 3515 w 3855"/>
                <a:gd name="T79" fmla="*/ 1134 h 2608"/>
                <a:gd name="T80" fmla="*/ 3742 w 3855"/>
                <a:gd name="T81" fmla="*/ 1587 h 2608"/>
                <a:gd name="T82" fmla="*/ 3629 w 3855"/>
                <a:gd name="T83" fmla="*/ 1814 h 2608"/>
                <a:gd name="T84" fmla="*/ 3515 w 3855"/>
                <a:gd name="T85" fmla="*/ 2041 h 2608"/>
                <a:gd name="T86" fmla="*/ 3402 w 3855"/>
                <a:gd name="T87" fmla="*/ 2154 h 2608"/>
                <a:gd name="T88" fmla="*/ 3288 w 3855"/>
                <a:gd name="T89" fmla="*/ 2268 h 2608"/>
                <a:gd name="T90" fmla="*/ 3175 w 3855"/>
                <a:gd name="T91" fmla="*/ 2381 h 2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3855" h="2608">
                  <a:moveTo>
                    <a:pt x="3175" y="2495"/>
                  </a:moveTo>
                  <a:lnTo>
                    <a:pt x="3062" y="2495"/>
                  </a:lnTo>
                  <a:lnTo>
                    <a:pt x="3062" y="2381"/>
                  </a:lnTo>
                  <a:lnTo>
                    <a:pt x="2948" y="2381"/>
                  </a:lnTo>
                  <a:lnTo>
                    <a:pt x="2948" y="2268"/>
                  </a:lnTo>
                  <a:lnTo>
                    <a:pt x="2721" y="2268"/>
                  </a:lnTo>
                  <a:lnTo>
                    <a:pt x="2721" y="2381"/>
                  </a:lnTo>
                  <a:lnTo>
                    <a:pt x="2608" y="2381"/>
                  </a:lnTo>
                  <a:lnTo>
                    <a:pt x="2608" y="2041"/>
                  </a:lnTo>
                  <a:lnTo>
                    <a:pt x="2381" y="2041"/>
                  </a:lnTo>
                  <a:lnTo>
                    <a:pt x="2381" y="2154"/>
                  </a:lnTo>
                  <a:lnTo>
                    <a:pt x="2154" y="2154"/>
                  </a:lnTo>
                  <a:lnTo>
                    <a:pt x="2154" y="2041"/>
                  </a:lnTo>
                  <a:lnTo>
                    <a:pt x="2041" y="2041"/>
                  </a:lnTo>
                  <a:lnTo>
                    <a:pt x="2041" y="1928"/>
                  </a:lnTo>
                  <a:lnTo>
                    <a:pt x="1701" y="1928"/>
                  </a:lnTo>
                  <a:lnTo>
                    <a:pt x="1701" y="2041"/>
                  </a:lnTo>
                  <a:lnTo>
                    <a:pt x="1587" y="2041"/>
                  </a:lnTo>
                  <a:lnTo>
                    <a:pt x="1587" y="2495"/>
                  </a:lnTo>
                  <a:lnTo>
                    <a:pt x="1474" y="2495"/>
                  </a:lnTo>
                  <a:lnTo>
                    <a:pt x="1474" y="2608"/>
                  </a:lnTo>
                  <a:lnTo>
                    <a:pt x="1361" y="2608"/>
                  </a:lnTo>
                  <a:lnTo>
                    <a:pt x="1361" y="2268"/>
                  </a:lnTo>
                  <a:lnTo>
                    <a:pt x="1134" y="2268"/>
                  </a:lnTo>
                  <a:lnTo>
                    <a:pt x="1134" y="2495"/>
                  </a:lnTo>
                  <a:lnTo>
                    <a:pt x="907" y="2495"/>
                  </a:lnTo>
                  <a:lnTo>
                    <a:pt x="907" y="2154"/>
                  </a:lnTo>
                  <a:lnTo>
                    <a:pt x="794" y="2154"/>
                  </a:lnTo>
                  <a:lnTo>
                    <a:pt x="794" y="2041"/>
                  </a:lnTo>
                  <a:lnTo>
                    <a:pt x="680" y="2041"/>
                  </a:lnTo>
                  <a:lnTo>
                    <a:pt x="680" y="1928"/>
                  </a:lnTo>
                  <a:lnTo>
                    <a:pt x="453" y="1928"/>
                  </a:lnTo>
                  <a:lnTo>
                    <a:pt x="453" y="2041"/>
                  </a:lnTo>
                  <a:lnTo>
                    <a:pt x="340" y="2041"/>
                  </a:lnTo>
                  <a:lnTo>
                    <a:pt x="340" y="1928"/>
                  </a:lnTo>
                  <a:lnTo>
                    <a:pt x="227" y="1928"/>
                  </a:lnTo>
                  <a:lnTo>
                    <a:pt x="227" y="1814"/>
                  </a:lnTo>
                  <a:lnTo>
                    <a:pt x="113" y="1814"/>
                  </a:lnTo>
                  <a:lnTo>
                    <a:pt x="113" y="1701"/>
                  </a:lnTo>
                  <a:lnTo>
                    <a:pt x="0" y="1701"/>
                  </a:lnTo>
                  <a:lnTo>
                    <a:pt x="0" y="1474"/>
                  </a:lnTo>
                  <a:lnTo>
                    <a:pt x="907" y="1474"/>
                  </a:lnTo>
                  <a:lnTo>
                    <a:pt x="907" y="1361"/>
                  </a:lnTo>
                  <a:lnTo>
                    <a:pt x="794" y="1361"/>
                  </a:lnTo>
                  <a:lnTo>
                    <a:pt x="794" y="1020"/>
                  </a:lnTo>
                  <a:lnTo>
                    <a:pt x="1361" y="1020"/>
                  </a:lnTo>
                  <a:lnTo>
                    <a:pt x="1361" y="907"/>
                  </a:lnTo>
                  <a:lnTo>
                    <a:pt x="1474" y="907"/>
                  </a:lnTo>
                  <a:lnTo>
                    <a:pt x="1474" y="794"/>
                  </a:lnTo>
                  <a:lnTo>
                    <a:pt x="1587" y="794"/>
                  </a:lnTo>
                  <a:lnTo>
                    <a:pt x="1587" y="1020"/>
                  </a:lnTo>
                  <a:lnTo>
                    <a:pt x="1701" y="1020"/>
                  </a:lnTo>
                  <a:lnTo>
                    <a:pt x="1701" y="907"/>
                  </a:lnTo>
                  <a:lnTo>
                    <a:pt x="1928" y="907"/>
                  </a:lnTo>
                  <a:lnTo>
                    <a:pt x="1928" y="794"/>
                  </a:lnTo>
                  <a:lnTo>
                    <a:pt x="2041" y="794"/>
                  </a:lnTo>
                  <a:lnTo>
                    <a:pt x="2041" y="680"/>
                  </a:lnTo>
                  <a:lnTo>
                    <a:pt x="2154" y="680"/>
                  </a:lnTo>
                  <a:lnTo>
                    <a:pt x="2154" y="567"/>
                  </a:lnTo>
                  <a:lnTo>
                    <a:pt x="2268" y="567"/>
                  </a:lnTo>
                  <a:lnTo>
                    <a:pt x="2268" y="453"/>
                  </a:lnTo>
                  <a:lnTo>
                    <a:pt x="2721" y="453"/>
                  </a:lnTo>
                  <a:lnTo>
                    <a:pt x="2721" y="340"/>
                  </a:lnTo>
                  <a:lnTo>
                    <a:pt x="2608" y="340"/>
                  </a:lnTo>
                  <a:lnTo>
                    <a:pt x="2608" y="113"/>
                  </a:lnTo>
                  <a:lnTo>
                    <a:pt x="3288" y="113"/>
                  </a:lnTo>
                  <a:lnTo>
                    <a:pt x="3288" y="0"/>
                  </a:lnTo>
                  <a:lnTo>
                    <a:pt x="3629" y="0"/>
                  </a:lnTo>
                  <a:lnTo>
                    <a:pt x="3629" y="113"/>
                  </a:lnTo>
                  <a:lnTo>
                    <a:pt x="3855" y="113"/>
                  </a:lnTo>
                  <a:lnTo>
                    <a:pt x="3855" y="567"/>
                  </a:lnTo>
                  <a:lnTo>
                    <a:pt x="3742" y="567"/>
                  </a:lnTo>
                  <a:lnTo>
                    <a:pt x="3742" y="680"/>
                  </a:lnTo>
                  <a:lnTo>
                    <a:pt x="3629" y="680"/>
                  </a:lnTo>
                  <a:lnTo>
                    <a:pt x="3629" y="794"/>
                  </a:lnTo>
                  <a:lnTo>
                    <a:pt x="3515" y="794"/>
                  </a:lnTo>
                  <a:lnTo>
                    <a:pt x="3515" y="907"/>
                  </a:lnTo>
                  <a:lnTo>
                    <a:pt x="3629" y="907"/>
                  </a:lnTo>
                  <a:lnTo>
                    <a:pt x="3629" y="1134"/>
                  </a:lnTo>
                  <a:lnTo>
                    <a:pt x="3515" y="1134"/>
                  </a:lnTo>
                  <a:lnTo>
                    <a:pt x="3515" y="1587"/>
                  </a:lnTo>
                  <a:lnTo>
                    <a:pt x="3742" y="1587"/>
                  </a:lnTo>
                  <a:lnTo>
                    <a:pt x="3742" y="1814"/>
                  </a:lnTo>
                  <a:lnTo>
                    <a:pt x="3629" y="1814"/>
                  </a:lnTo>
                  <a:lnTo>
                    <a:pt x="3629" y="2041"/>
                  </a:lnTo>
                  <a:lnTo>
                    <a:pt x="3515" y="2041"/>
                  </a:lnTo>
                  <a:lnTo>
                    <a:pt x="3515" y="2154"/>
                  </a:lnTo>
                  <a:lnTo>
                    <a:pt x="3402" y="2154"/>
                  </a:lnTo>
                  <a:lnTo>
                    <a:pt x="3402" y="2268"/>
                  </a:lnTo>
                  <a:lnTo>
                    <a:pt x="3288" y="2268"/>
                  </a:lnTo>
                  <a:lnTo>
                    <a:pt x="3288" y="2381"/>
                  </a:lnTo>
                  <a:lnTo>
                    <a:pt x="3175" y="2381"/>
                  </a:lnTo>
                  <a:lnTo>
                    <a:pt x="3175" y="249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43" name="Freeform 135">
              <a:extLst>
                <a:ext uri="{FF2B5EF4-FFF2-40B4-BE49-F238E27FC236}">
                  <a16:creationId xmlns:a16="http://schemas.microsoft.com/office/drawing/2014/main" id="{89F310A9-65E8-4CC0-9523-02F781380C62}"/>
                </a:ext>
              </a:extLst>
            </p:cNvPr>
            <p:cNvSpPr>
              <a:spLocks/>
            </p:cNvSpPr>
            <p:nvPr/>
          </p:nvSpPr>
          <p:spPr bwMode="auto">
            <a:xfrm>
              <a:off x="2003" y="2558"/>
              <a:ext cx="1928" cy="2381"/>
            </a:xfrm>
            <a:custGeom>
              <a:avLst/>
              <a:gdLst>
                <a:gd name="T0" fmla="*/ 227 w 1928"/>
                <a:gd name="T1" fmla="*/ 0 h 2381"/>
                <a:gd name="T2" fmla="*/ 0 w 1928"/>
                <a:gd name="T3" fmla="*/ 0 h 2381"/>
                <a:gd name="T4" fmla="*/ 0 w 1928"/>
                <a:gd name="T5" fmla="*/ 340 h 2381"/>
                <a:gd name="T6" fmla="*/ 114 w 1928"/>
                <a:gd name="T7" fmla="*/ 340 h 2381"/>
                <a:gd name="T8" fmla="*/ 114 w 1928"/>
                <a:gd name="T9" fmla="*/ 567 h 2381"/>
                <a:gd name="T10" fmla="*/ 227 w 1928"/>
                <a:gd name="T11" fmla="*/ 567 h 2381"/>
                <a:gd name="T12" fmla="*/ 227 w 1928"/>
                <a:gd name="T13" fmla="*/ 794 h 2381"/>
                <a:gd name="T14" fmla="*/ 341 w 1928"/>
                <a:gd name="T15" fmla="*/ 794 h 2381"/>
                <a:gd name="T16" fmla="*/ 341 w 1928"/>
                <a:gd name="T17" fmla="*/ 907 h 2381"/>
                <a:gd name="T18" fmla="*/ 454 w 1928"/>
                <a:gd name="T19" fmla="*/ 907 h 2381"/>
                <a:gd name="T20" fmla="*/ 454 w 1928"/>
                <a:gd name="T21" fmla="*/ 1134 h 2381"/>
                <a:gd name="T22" fmla="*/ 341 w 1928"/>
                <a:gd name="T23" fmla="*/ 1134 h 2381"/>
                <a:gd name="T24" fmla="*/ 341 w 1928"/>
                <a:gd name="T25" fmla="*/ 1474 h 2381"/>
                <a:gd name="T26" fmla="*/ 454 w 1928"/>
                <a:gd name="T27" fmla="*/ 1474 h 2381"/>
                <a:gd name="T28" fmla="*/ 454 w 1928"/>
                <a:gd name="T29" fmla="*/ 1587 h 2381"/>
                <a:gd name="T30" fmla="*/ 567 w 1928"/>
                <a:gd name="T31" fmla="*/ 1587 h 2381"/>
                <a:gd name="T32" fmla="*/ 567 w 1928"/>
                <a:gd name="T33" fmla="*/ 2041 h 2381"/>
                <a:gd name="T34" fmla="*/ 681 w 1928"/>
                <a:gd name="T35" fmla="*/ 2041 h 2381"/>
                <a:gd name="T36" fmla="*/ 681 w 1928"/>
                <a:gd name="T37" fmla="*/ 2154 h 2381"/>
                <a:gd name="T38" fmla="*/ 794 w 1928"/>
                <a:gd name="T39" fmla="*/ 2154 h 2381"/>
                <a:gd name="T40" fmla="*/ 794 w 1928"/>
                <a:gd name="T41" fmla="*/ 2381 h 2381"/>
                <a:gd name="T42" fmla="*/ 1134 w 1928"/>
                <a:gd name="T43" fmla="*/ 2381 h 2381"/>
                <a:gd name="T44" fmla="*/ 1134 w 1928"/>
                <a:gd name="T45" fmla="*/ 2154 h 2381"/>
                <a:gd name="T46" fmla="*/ 1361 w 1928"/>
                <a:gd name="T47" fmla="*/ 2154 h 2381"/>
                <a:gd name="T48" fmla="*/ 1361 w 1928"/>
                <a:gd name="T49" fmla="*/ 1928 h 2381"/>
                <a:gd name="T50" fmla="*/ 1475 w 1928"/>
                <a:gd name="T51" fmla="*/ 1928 h 2381"/>
                <a:gd name="T52" fmla="*/ 1475 w 1928"/>
                <a:gd name="T53" fmla="*/ 1814 h 2381"/>
                <a:gd name="T54" fmla="*/ 1701 w 1928"/>
                <a:gd name="T55" fmla="*/ 1814 h 2381"/>
                <a:gd name="T56" fmla="*/ 1701 w 1928"/>
                <a:gd name="T57" fmla="*/ 1134 h 2381"/>
                <a:gd name="T58" fmla="*/ 1928 w 1928"/>
                <a:gd name="T59" fmla="*/ 1134 h 2381"/>
                <a:gd name="T60" fmla="*/ 1928 w 1928"/>
                <a:gd name="T61" fmla="*/ 1020 h 2381"/>
                <a:gd name="T62" fmla="*/ 1815 w 1928"/>
                <a:gd name="T63" fmla="*/ 1020 h 2381"/>
                <a:gd name="T64" fmla="*/ 1815 w 1928"/>
                <a:gd name="T65" fmla="*/ 907 h 2381"/>
                <a:gd name="T66" fmla="*/ 1701 w 1928"/>
                <a:gd name="T67" fmla="*/ 907 h 2381"/>
                <a:gd name="T68" fmla="*/ 1701 w 1928"/>
                <a:gd name="T69" fmla="*/ 794 h 2381"/>
                <a:gd name="T70" fmla="*/ 1588 w 1928"/>
                <a:gd name="T71" fmla="*/ 794 h 2381"/>
                <a:gd name="T72" fmla="*/ 1588 w 1928"/>
                <a:gd name="T73" fmla="*/ 907 h 2381"/>
                <a:gd name="T74" fmla="*/ 1475 w 1928"/>
                <a:gd name="T75" fmla="*/ 907 h 2381"/>
                <a:gd name="T76" fmla="*/ 1475 w 1928"/>
                <a:gd name="T77" fmla="*/ 567 h 2381"/>
                <a:gd name="T78" fmla="*/ 1248 w 1928"/>
                <a:gd name="T79" fmla="*/ 567 h 2381"/>
                <a:gd name="T80" fmla="*/ 1248 w 1928"/>
                <a:gd name="T81" fmla="*/ 794 h 2381"/>
                <a:gd name="T82" fmla="*/ 1021 w 1928"/>
                <a:gd name="T83" fmla="*/ 794 h 2381"/>
                <a:gd name="T84" fmla="*/ 1021 w 1928"/>
                <a:gd name="T85" fmla="*/ 453 h 2381"/>
                <a:gd name="T86" fmla="*/ 908 w 1928"/>
                <a:gd name="T87" fmla="*/ 453 h 2381"/>
                <a:gd name="T88" fmla="*/ 908 w 1928"/>
                <a:gd name="T89" fmla="*/ 340 h 2381"/>
                <a:gd name="T90" fmla="*/ 794 w 1928"/>
                <a:gd name="T91" fmla="*/ 340 h 2381"/>
                <a:gd name="T92" fmla="*/ 794 w 1928"/>
                <a:gd name="T93" fmla="*/ 227 h 2381"/>
                <a:gd name="T94" fmla="*/ 567 w 1928"/>
                <a:gd name="T95" fmla="*/ 227 h 2381"/>
                <a:gd name="T96" fmla="*/ 567 w 1928"/>
                <a:gd name="T97" fmla="*/ 340 h 2381"/>
                <a:gd name="T98" fmla="*/ 454 w 1928"/>
                <a:gd name="T99" fmla="*/ 340 h 2381"/>
                <a:gd name="T100" fmla="*/ 454 w 1928"/>
                <a:gd name="T101" fmla="*/ 227 h 2381"/>
                <a:gd name="T102" fmla="*/ 341 w 1928"/>
                <a:gd name="T103" fmla="*/ 227 h 2381"/>
                <a:gd name="T104" fmla="*/ 341 w 1928"/>
                <a:gd name="T105" fmla="*/ 113 h 2381"/>
                <a:gd name="T106" fmla="*/ 227 w 1928"/>
                <a:gd name="T107" fmla="*/ 113 h 2381"/>
                <a:gd name="T108" fmla="*/ 227 w 1928"/>
                <a:gd name="T109" fmla="*/ 0 h 2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928" h="2381">
                  <a:moveTo>
                    <a:pt x="227" y="0"/>
                  </a:moveTo>
                  <a:lnTo>
                    <a:pt x="0" y="0"/>
                  </a:lnTo>
                  <a:lnTo>
                    <a:pt x="0" y="340"/>
                  </a:lnTo>
                  <a:lnTo>
                    <a:pt x="114" y="340"/>
                  </a:lnTo>
                  <a:lnTo>
                    <a:pt x="114" y="567"/>
                  </a:lnTo>
                  <a:lnTo>
                    <a:pt x="227" y="567"/>
                  </a:lnTo>
                  <a:lnTo>
                    <a:pt x="227" y="794"/>
                  </a:lnTo>
                  <a:lnTo>
                    <a:pt x="341" y="794"/>
                  </a:lnTo>
                  <a:lnTo>
                    <a:pt x="341" y="907"/>
                  </a:lnTo>
                  <a:lnTo>
                    <a:pt x="454" y="907"/>
                  </a:lnTo>
                  <a:lnTo>
                    <a:pt x="454" y="1134"/>
                  </a:lnTo>
                  <a:lnTo>
                    <a:pt x="341" y="1134"/>
                  </a:lnTo>
                  <a:lnTo>
                    <a:pt x="341" y="1474"/>
                  </a:lnTo>
                  <a:lnTo>
                    <a:pt x="454" y="1474"/>
                  </a:lnTo>
                  <a:lnTo>
                    <a:pt x="454" y="1587"/>
                  </a:lnTo>
                  <a:lnTo>
                    <a:pt x="567" y="1587"/>
                  </a:lnTo>
                  <a:lnTo>
                    <a:pt x="567" y="2041"/>
                  </a:lnTo>
                  <a:lnTo>
                    <a:pt x="681" y="2041"/>
                  </a:lnTo>
                  <a:lnTo>
                    <a:pt x="681" y="2154"/>
                  </a:lnTo>
                  <a:lnTo>
                    <a:pt x="794" y="2154"/>
                  </a:lnTo>
                  <a:lnTo>
                    <a:pt x="794" y="2381"/>
                  </a:lnTo>
                  <a:lnTo>
                    <a:pt x="1134" y="2381"/>
                  </a:lnTo>
                  <a:lnTo>
                    <a:pt x="1134" y="2154"/>
                  </a:lnTo>
                  <a:lnTo>
                    <a:pt x="1361" y="2154"/>
                  </a:lnTo>
                  <a:lnTo>
                    <a:pt x="1361" y="1928"/>
                  </a:lnTo>
                  <a:lnTo>
                    <a:pt x="1475" y="1928"/>
                  </a:lnTo>
                  <a:lnTo>
                    <a:pt x="1475" y="1814"/>
                  </a:lnTo>
                  <a:lnTo>
                    <a:pt x="1701" y="1814"/>
                  </a:lnTo>
                  <a:lnTo>
                    <a:pt x="1701" y="1134"/>
                  </a:lnTo>
                  <a:lnTo>
                    <a:pt x="1928" y="1134"/>
                  </a:lnTo>
                  <a:lnTo>
                    <a:pt x="1928" y="1020"/>
                  </a:lnTo>
                  <a:lnTo>
                    <a:pt x="1815" y="1020"/>
                  </a:lnTo>
                  <a:lnTo>
                    <a:pt x="1815" y="907"/>
                  </a:lnTo>
                  <a:lnTo>
                    <a:pt x="1701" y="907"/>
                  </a:lnTo>
                  <a:lnTo>
                    <a:pt x="1701" y="794"/>
                  </a:lnTo>
                  <a:lnTo>
                    <a:pt x="1588" y="794"/>
                  </a:lnTo>
                  <a:lnTo>
                    <a:pt x="1588" y="907"/>
                  </a:lnTo>
                  <a:lnTo>
                    <a:pt x="1475" y="907"/>
                  </a:lnTo>
                  <a:lnTo>
                    <a:pt x="1475" y="567"/>
                  </a:lnTo>
                  <a:lnTo>
                    <a:pt x="1248" y="567"/>
                  </a:lnTo>
                  <a:lnTo>
                    <a:pt x="1248" y="794"/>
                  </a:lnTo>
                  <a:lnTo>
                    <a:pt x="1021" y="794"/>
                  </a:lnTo>
                  <a:lnTo>
                    <a:pt x="1021" y="453"/>
                  </a:lnTo>
                  <a:lnTo>
                    <a:pt x="908" y="453"/>
                  </a:lnTo>
                  <a:lnTo>
                    <a:pt x="908" y="340"/>
                  </a:lnTo>
                  <a:lnTo>
                    <a:pt x="794" y="340"/>
                  </a:lnTo>
                  <a:lnTo>
                    <a:pt x="794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454" y="340"/>
                  </a:lnTo>
                  <a:lnTo>
                    <a:pt x="454" y="227"/>
                  </a:lnTo>
                  <a:lnTo>
                    <a:pt x="341" y="227"/>
                  </a:lnTo>
                  <a:lnTo>
                    <a:pt x="341" y="113"/>
                  </a:lnTo>
                  <a:lnTo>
                    <a:pt x="227" y="113"/>
                  </a:lnTo>
                  <a:lnTo>
                    <a:pt x="22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44" name="Freeform 136">
              <a:extLst>
                <a:ext uri="{FF2B5EF4-FFF2-40B4-BE49-F238E27FC236}">
                  <a16:creationId xmlns:a16="http://schemas.microsoft.com/office/drawing/2014/main" id="{7C97DA0A-159D-4F92-8E71-9DFE6284D063}"/>
                </a:ext>
              </a:extLst>
            </p:cNvPr>
            <p:cNvSpPr>
              <a:spLocks/>
            </p:cNvSpPr>
            <p:nvPr/>
          </p:nvSpPr>
          <p:spPr bwMode="auto">
            <a:xfrm>
              <a:off x="4612" y="4032"/>
              <a:ext cx="1247" cy="2268"/>
            </a:xfrm>
            <a:custGeom>
              <a:avLst/>
              <a:gdLst>
                <a:gd name="T0" fmla="*/ 113 w 1247"/>
                <a:gd name="T1" fmla="*/ 0 h 2268"/>
                <a:gd name="T2" fmla="*/ 340 w 1247"/>
                <a:gd name="T3" fmla="*/ 0 h 2268"/>
                <a:gd name="T4" fmla="*/ 340 w 1247"/>
                <a:gd name="T5" fmla="*/ 113 h 2268"/>
                <a:gd name="T6" fmla="*/ 567 w 1247"/>
                <a:gd name="T7" fmla="*/ 113 h 2268"/>
                <a:gd name="T8" fmla="*/ 567 w 1247"/>
                <a:gd name="T9" fmla="*/ 227 h 2268"/>
                <a:gd name="T10" fmla="*/ 680 w 1247"/>
                <a:gd name="T11" fmla="*/ 227 h 2268"/>
                <a:gd name="T12" fmla="*/ 680 w 1247"/>
                <a:gd name="T13" fmla="*/ 567 h 2268"/>
                <a:gd name="T14" fmla="*/ 907 w 1247"/>
                <a:gd name="T15" fmla="*/ 567 h 2268"/>
                <a:gd name="T16" fmla="*/ 907 w 1247"/>
                <a:gd name="T17" fmla="*/ 794 h 2268"/>
                <a:gd name="T18" fmla="*/ 793 w 1247"/>
                <a:gd name="T19" fmla="*/ 794 h 2268"/>
                <a:gd name="T20" fmla="*/ 793 w 1247"/>
                <a:gd name="T21" fmla="*/ 1021 h 2268"/>
                <a:gd name="T22" fmla="*/ 1020 w 1247"/>
                <a:gd name="T23" fmla="*/ 1021 h 2268"/>
                <a:gd name="T24" fmla="*/ 1020 w 1247"/>
                <a:gd name="T25" fmla="*/ 1247 h 2268"/>
                <a:gd name="T26" fmla="*/ 1134 w 1247"/>
                <a:gd name="T27" fmla="*/ 1247 h 2268"/>
                <a:gd name="T28" fmla="*/ 1134 w 1247"/>
                <a:gd name="T29" fmla="*/ 1361 h 2268"/>
                <a:gd name="T30" fmla="*/ 1247 w 1247"/>
                <a:gd name="T31" fmla="*/ 1361 h 2268"/>
                <a:gd name="T32" fmla="*/ 1247 w 1247"/>
                <a:gd name="T33" fmla="*/ 1701 h 2268"/>
                <a:gd name="T34" fmla="*/ 1134 w 1247"/>
                <a:gd name="T35" fmla="*/ 1701 h 2268"/>
                <a:gd name="T36" fmla="*/ 1134 w 1247"/>
                <a:gd name="T37" fmla="*/ 1814 h 2268"/>
                <a:gd name="T38" fmla="*/ 1247 w 1247"/>
                <a:gd name="T39" fmla="*/ 1814 h 2268"/>
                <a:gd name="T40" fmla="*/ 1247 w 1247"/>
                <a:gd name="T41" fmla="*/ 2041 h 2268"/>
                <a:gd name="T42" fmla="*/ 907 w 1247"/>
                <a:gd name="T43" fmla="*/ 2041 h 2268"/>
                <a:gd name="T44" fmla="*/ 907 w 1247"/>
                <a:gd name="T45" fmla="*/ 2155 h 2268"/>
                <a:gd name="T46" fmla="*/ 793 w 1247"/>
                <a:gd name="T47" fmla="*/ 2155 h 2268"/>
                <a:gd name="T48" fmla="*/ 793 w 1247"/>
                <a:gd name="T49" fmla="*/ 2268 h 2268"/>
                <a:gd name="T50" fmla="*/ 567 w 1247"/>
                <a:gd name="T51" fmla="*/ 2268 h 2268"/>
                <a:gd name="T52" fmla="*/ 567 w 1247"/>
                <a:gd name="T53" fmla="*/ 2155 h 2268"/>
                <a:gd name="T54" fmla="*/ 453 w 1247"/>
                <a:gd name="T55" fmla="*/ 2155 h 2268"/>
                <a:gd name="T56" fmla="*/ 453 w 1247"/>
                <a:gd name="T57" fmla="*/ 1928 h 2268"/>
                <a:gd name="T58" fmla="*/ 680 w 1247"/>
                <a:gd name="T59" fmla="*/ 1928 h 2268"/>
                <a:gd name="T60" fmla="*/ 680 w 1247"/>
                <a:gd name="T61" fmla="*/ 1814 h 2268"/>
                <a:gd name="T62" fmla="*/ 453 w 1247"/>
                <a:gd name="T63" fmla="*/ 1814 h 2268"/>
                <a:gd name="T64" fmla="*/ 453 w 1247"/>
                <a:gd name="T65" fmla="*/ 1588 h 2268"/>
                <a:gd name="T66" fmla="*/ 226 w 1247"/>
                <a:gd name="T67" fmla="*/ 1588 h 2268"/>
                <a:gd name="T68" fmla="*/ 226 w 1247"/>
                <a:gd name="T69" fmla="*/ 1474 h 2268"/>
                <a:gd name="T70" fmla="*/ 113 w 1247"/>
                <a:gd name="T71" fmla="*/ 1474 h 2268"/>
                <a:gd name="T72" fmla="*/ 113 w 1247"/>
                <a:gd name="T73" fmla="*/ 1134 h 2268"/>
                <a:gd name="T74" fmla="*/ 340 w 1247"/>
                <a:gd name="T75" fmla="*/ 1134 h 2268"/>
                <a:gd name="T76" fmla="*/ 340 w 1247"/>
                <a:gd name="T77" fmla="*/ 1021 h 2268"/>
                <a:gd name="T78" fmla="*/ 226 w 1247"/>
                <a:gd name="T79" fmla="*/ 1021 h 2268"/>
                <a:gd name="T80" fmla="*/ 226 w 1247"/>
                <a:gd name="T81" fmla="*/ 907 h 2268"/>
                <a:gd name="T82" fmla="*/ 340 w 1247"/>
                <a:gd name="T83" fmla="*/ 907 h 2268"/>
                <a:gd name="T84" fmla="*/ 340 w 1247"/>
                <a:gd name="T85" fmla="*/ 567 h 2268"/>
                <a:gd name="T86" fmla="*/ 113 w 1247"/>
                <a:gd name="T87" fmla="*/ 567 h 2268"/>
                <a:gd name="T88" fmla="*/ 113 w 1247"/>
                <a:gd name="T89" fmla="*/ 454 h 2268"/>
                <a:gd name="T90" fmla="*/ 0 w 1247"/>
                <a:gd name="T91" fmla="*/ 454 h 2268"/>
                <a:gd name="T92" fmla="*/ 0 w 1247"/>
                <a:gd name="T93" fmla="*/ 113 h 2268"/>
                <a:gd name="T94" fmla="*/ 113 w 1247"/>
                <a:gd name="T95" fmla="*/ 113 h 2268"/>
                <a:gd name="T96" fmla="*/ 113 w 1247"/>
                <a:gd name="T97" fmla="*/ 0 h 2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47" h="2268">
                  <a:moveTo>
                    <a:pt x="113" y="0"/>
                  </a:moveTo>
                  <a:lnTo>
                    <a:pt x="340" y="0"/>
                  </a:lnTo>
                  <a:lnTo>
                    <a:pt x="340" y="113"/>
                  </a:lnTo>
                  <a:lnTo>
                    <a:pt x="567" y="113"/>
                  </a:lnTo>
                  <a:lnTo>
                    <a:pt x="567" y="227"/>
                  </a:lnTo>
                  <a:lnTo>
                    <a:pt x="680" y="227"/>
                  </a:lnTo>
                  <a:lnTo>
                    <a:pt x="680" y="567"/>
                  </a:lnTo>
                  <a:lnTo>
                    <a:pt x="907" y="567"/>
                  </a:lnTo>
                  <a:lnTo>
                    <a:pt x="907" y="794"/>
                  </a:lnTo>
                  <a:lnTo>
                    <a:pt x="793" y="794"/>
                  </a:lnTo>
                  <a:lnTo>
                    <a:pt x="793" y="1021"/>
                  </a:lnTo>
                  <a:lnTo>
                    <a:pt x="1020" y="1021"/>
                  </a:lnTo>
                  <a:lnTo>
                    <a:pt x="1020" y="1247"/>
                  </a:lnTo>
                  <a:lnTo>
                    <a:pt x="1134" y="1247"/>
                  </a:lnTo>
                  <a:lnTo>
                    <a:pt x="1134" y="1361"/>
                  </a:lnTo>
                  <a:lnTo>
                    <a:pt x="1247" y="1361"/>
                  </a:lnTo>
                  <a:lnTo>
                    <a:pt x="1247" y="1701"/>
                  </a:lnTo>
                  <a:lnTo>
                    <a:pt x="1134" y="1701"/>
                  </a:lnTo>
                  <a:lnTo>
                    <a:pt x="1134" y="1814"/>
                  </a:lnTo>
                  <a:lnTo>
                    <a:pt x="1247" y="1814"/>
                  </a:lnTo>
                  <a:lnTo>
                    <a:pt x="1247" y="2041"/>
                  </a:lnTo>
                  <a:lnTo>
                    <a:pt x="907" y="2041"/>
                  </a:lnTo>
                  <a:lnTo>
                    <a:pt x="907" y="2155"/>
                  </a:lnTo>
                  <a:lnTo>
                    <a:pt x="793" y="2155"/>
                  </a:lnTo>
                  <a:lnTo>
                    <a:pt x="793" y="2268"/>
                  </a:lnTo>
                  <a:lnTo>
                    <a:pt x="567" y="2268"/>
                  </a:lnTo>
                  <a:lnTo>
                    <a:pt x="567" y="2155"/>
                  </a:lnTo>
                  <a:lnTo>
                    <a:pt x="453" y="2155"/>
                  </a:lnTo>
                  <a:lnTo>
                    <a:pt x="453" y="1928"/>
                  </a:lnTo>
                  <a:lnTo>
                    <a:pt x="680" y="1928"/>
                  </a:lnTo>
                  <a:lnTo>
                    <a:pt x="680" y="1814"/>
                  </a:lnTo>
                  <a:lnTo>
                    <a:pt x="453" y="1814"/>
                  </a:lnTo>
                  <a:lnTo>
                    <a:pt x="453" y="1588"/>
                  </a:lnTo>
                  <a:lnTo>
                    <a:pt x="226" y="1588"/>
                  </a:lnTo>
                  <a:lnTo>
                    <a:pt x="226" y="1474"/>
                  </a:lnTo>
                  <a:lnTo>
                    <a:pt x="113" y="1474"/>
                  </a:lnTo>
                  <a:lnTo>
                    <a:pt x="113" y="1134"/>
                  </a:lnTo>
                  <a:lnTo>
                    <a:pt x="340" y="1134"/>
                  </a:lnTo>
                  <a:lnTo>
                    <a:pt x="340" y="1021"/>
                  </a:lnTo>
                  <a:lnTo>
                    <a:pt x="226" y="1021"/>
                  </a:lnTo>
                  <a:lnTo>
                    <a:pt x="226" y="907"/>
                  </a:lnTo>
                  <a:lnTo>
                    <a:pt x="340" y="907"/>
                  </a:lnTo>
                  <a:lnTo>
                    <a:pt x="340" y="567"/>
                  </a:lnTo>
                  <a:lnTo>
                    <a:pt x="113" y="567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45" name="Freeform 137">
              <a:extLst>
                <a:ext uri="{FF2B5EF4-FFF2-40B4-BE49-F238E27FC236}">
                  <a16:creationId xmlns:a16="http://schemas.microsoft.com/office/drawing/2014/main" id="{9E37BA22-7D11-4FC6-BA15-ADF52C054A29}"/>
                </a:ext>
              </a:extLst>
            </p:cNvPr>
            <p:cNvSpPr>
              <a:spLocks/>
            </p:cNvSpPr>
            <p:nvPr/>
          </p:nvSpPr>
          <p:spPr bwMode="auto">
            <a:xfrm>
              <a:off x="76" y="4032"/>
              <a:ext cx="1587" cy="2041"/>
            </a:xfrm>
            <a:custGeom>
              <a:avLst/>
              <a:gdLst>
                <a:gd name="T0" fmla="*/ 1134 w 1587"/>
                <a:gd name="T1" fmla="*/ 113 h 2041"/>
                <a:gd name="T2" fmla="*/ 1134 w 1587"/>
                <a:gd name="T3" fmla="*/ 567 h 2041"/>
                <a:gd name="T4" fmla="*/ 1020 w 1587"/>
                <a:gd name="T5" fmla="*/ 567 h 2041"/>
                <a:gd name="T6" fmla="*/ 1020 w 1587"/>
                <a:gd name="T7" fmla="*/ 680 h 2041"/>
                <a:gd name="T8" fmla="*/ 1134 w 1587"/>
                <a:gd name="T9" fmla="*/ 680 h 2041"/>
                <a:gd name="T10" fmla="*/ 1134 w 1587"/>
                <a:gd name="T11" fmla="*/ 794 h 2041"/>
                <a:gd name="T12" fmla="*/ 1247 w 1587"/>
                <a:gd name="T13" fmla="*/ 794 h 2041"/>
                <a:gd name="T14" fmla="*/ 1247 w 1587"/>
                <a:gd name="T15" fmla="*/ 1134 h 2041"/>
                <a:gd name="T16" fmla="*/ 1587 w 1587"/>
                <a:gd name="T17" fmla="*/ 1134 h 2041"/>
                <a:gd name="T18" fmla="*/ 1587 w 1587"/>
                <a:gd name="T19" fmla="*/ 1474 h 2041"/>
                <a:gd name="T20" fmla="*/ 1474 w 1587"/>
                <a:gd name="T21" fmla="*/ 1474 h 2041"/>
                <a:gd name="T22" fmla="*/ 1474 w 1587"/>
                <a:gd name="T23" fmla="*/ 1588 h 2041"/>
                <a:gd name="T24" fmla="*/ 1360 w 1587"/>
                <a:gd name="T25" fmla="*/ 1588 h 2041"/>
                <a:gd name="T26" fmla="*/ 1360 w 1587"/>
                <a:gd name="T27" fmla="*/ 1701 h 2041"/>
                <a:gd name="T28" fmla="*/ 1020 w 1587"/>
                <a:gd name="T29" fmla="*/ 1701 h 2041"/>
                <a:gd name="T30" fmla="*/ 1020 w 1587"/>
                <a:gd name="T31" fmla="*/ 1928 h 2041"/>
                <a:gd name="T32" fmla="*/ 793 w 1587"/>
                <a:gd name="T33" fmla="*/ 1928 h 2041"/>
                <a:gd name="T34" fmla="*/ 793 w 1587"/>
                <a:gd name="T35" fmla="*/ 2041 h 2041"/>
                <a:gd name="T36" fmla="*/ 567 w 1587"/>
                <a:gd name="T37" fmla="*/ 2041 h 2041"/>
                <a:gd name="T38" fmla="*/ 567 w 1587"/>
                <a:gd name="T39" fmla="*/ 1814 h 2041"/>
                <a:gd name="T40" fmla="*/ 680 w 1587"/>
                <a:gd name="T41" fmla="*/ 1814 h 2041"/>
                <a:gd name="T42" fmla="*/ 680 w 1587"/>
                <a:gd name="T43" fmla="*/ 1701 h 2041"/>
                <a:gd name="T44" fmla="*/ 567 w 1587"/>
                <a:gd name="T45" fmla="*/ 1701 h 2041"/>
                <a:gd name="T46" fmla="*/ 567 w 1587"/>
                <a:gd name="T47" fmla="*/ 1588 h 2041"/>
                <a:gd name="T48" fmla="*/ 453 w 1587"/>
                <a:gd name="T49" fmla="*/ 1588 h 2041"/>
                <a:gd name="T50" fmla="*/ 453 w 1587"/>
                <a:gd name="T51" fmla="*/ 1474 h 2041"/>
                <a:gd name="T52" fmla="*/ 567 w 1587"/>
                <a:gd name="T53" fmla="*/ 1474 h 2041"/>
                <a:gd name="T54" fmla="*/ 567 w 1587"/>
                <a:gd name="T55" fmla="*/ 1361 h 2041"/>
                <a:gd name="T56" fmla="*/ 453 w 1587"/>
                <a:gd name="T57" fmla="*/ 1361 h 2041"/>
                <a:gd name="T58" fmla="*/ 453 w 1587"/>
                <a:gd name="T59" fmla="*/ 1247 h 2041"/>
                <a:gd name="T60" fmla="*/ 340 w 1587"/>
                <a:gd name="T61" fmla="*/ 1247 h 2041"/>
                <a:gd name="T62" fmla="*/ 340 w 1587"/>
                <a:gd name="T63" fmla="*/ 1361 h 2041"/>
                <a:gd name="T64" fmla="*/ 226 w 1587"/>
                <a:gd name="T65" fmla="*/ 1361 h 2041"/>
                <a:gd name="T66" fmla="*/ 226 w 1587"/>
                <a:gd name="T67" fmla="*/ 907 h 2041"/>
                <a:gd name="T68" fmla="*/ 0 w 1587"/>
                <a:gd name="T69" fmla="*/ 907 h 2041"/>
                <a:gd name="T70" fmla="*/ 0 w 1587"/>
                <a:gd name="T71" fmla="*/ 680 h 2041"/>
                <a:gd name="T72" fmla="*/ 113 w 1587"/>
                <a:gd name="T73" fmla="*/ 680 h 2041"/>
                <a:gd name="T74" fmla="*/ 113 w 1587"/>
                <a:gd name="T75" fmla="*/ 454 h 2041"/>
                <a:gd name="T76" fmla="*/ 226 w 1587"/>
                <a:gd name="T77" fmla="*/ 454 h 2041"/>
                <a:gd name="T78" fmla="*/ 226 w 1587"/>
                <a:gd name="T79" fmla="*/ 113 h 2041"/>
                <a:gd name="T80" fmla="*/ 226 w 1587"/>
                <a:gd name="T81" fmla="*/ 0 h 2041"/>
                <a:gd name="T82" fmla="*/ 907 w 1587"/>
                <a:gd name="T83" fmla="*/ 0 h 2041"/>
                <a:gd name="T84" fmla="*/ 907 w 1587"/>
                <a:gd name="T85" fmla="*/ 113 h 2041"/>
                <a:gd name="T86" fmla="*/ 1020 w 1587"/>
                <a:gd name="T87" fmla="*/ 113 h 2041"/>
                <a:gd name="T88" fmla="*/ 1134 w 1587"/>
                <a:gd name="T89" fmla="*/ 113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587" h="2041">
                  <a:moveTo>
                    <a:pt x="1134" y="113"/>
                  </a:moveTo>
                  <a:lnTo>
                    <a:pt x="1134" y="567"/>
                  </a:lnTo>
                  <a:lnTo>
                    <a:pt x="1020" y="567"/>
                  </a:lnTo>
                  <a:lnTo>
                    <a:pt x="1020" y="680"/>
                  </a:lnTo>
                  <a:lnTo>
                    <a:pt x="1134" y="680"/>
                  </a:lnTo>
                  <a:lnTo>
                    <a:pt x="1134" y="794"/>
                  </a:lnTo>
                  <a:lnTo>
                    <a:pt x="1247" y="794"/>
                  </a:lnTo>
                  <a:lnTo>
                    <a:pt x="1247" y="1134"/>
                  </a:lnTo>
                  <a:lnTo>
                    <a:pt x="1587" y="1134"/>
                  </a:lnTo>
                  <a:lnTo>
                    <a:pt x="1587" y="1474"/>
                  </a:lnTo>
                  <a:lnTo>
                    <a:pt x="1474" y="1474"/>
                  </a:lnTo>
                  <a:lnTo>
                    <a:pt x="1474" y="1588"/>
                  </a:lnTo>
                  <a:lnTo>
                    <a:pt x="1360" y="1588"/>
                  </a:lnTo>
                  <a:lnTo>
                    <a:pt x="1360" y="1701"/>
                  </a:lnTo>
                  <a:lnTo>
                    <a:pt x="1020" y="1701"/>
                  </a:lnTo>
                  <a:lnTo>
                    <a:pt x="1020" y="1928"/>
                  </a:lnTo>
                  <a:lnTo>
                    <a:pt x="793" y="1928"/>
                  </a:lnTo>
                  <a:lnTo>
                    <a:pt x="793" y="2041"/>
                  </a:lnTo>
                  <a:lnTo>
                    <a:pt x="567" y="2041"/>
                  </a:lnTo>
                  <a:lnTo>
                    <a:pt x="567" y="1814"/>
                  </a:lnTo>
                  <a:lnTo>
                    <a:pt x="680" y="1814"/>
                  </a:lnTo>
                  <a:lnTo>
                    <a:pt x="680" y="1701"/>
                  </a:lnTo>
                  <a:lnTo>
                    <a:pt x="567" y="1701"/>
                  </a:lnTo>
                  <a:lnTo>
                    <a:pt x="567" y="1588"/>
                  </a:lnTo>
                  <a:lnTo>
                    <a:pt x="453" y="1588"/>
                  </a:lnTo>
                  <a:lnTo>
                    <a:pt x="453" y="1474"/>
                  </a:lnTo>
                  <a:lnTo>
                    <a:pt x="567" y="1474"/>
                  </a:lnTo>
                  <a:lnTo>
                    <a:pt x="567" y="1361"/>
                  </a:lnTo>
                  <a:lnTo>
                    <a:pt x="453" y="1361"/>
                  </a:lnTo>
                  <a:lnTo>
                    <a:pt x="453" y="1247"/>
                  </a:lnTo>
                  <a:lnTo>
                    <a:pt x="340" y="1247"/>
                  </a:lnTo>
                  <a:lnTo>
                    <a:pt x="340" y="1361"/>
                  </a:lnTo>
                  <a:lnTo>
                    <a:pt x="226" y="1361"/>
                  </a:lnTo>
                  <a:lnTo>
                    <a:pt x="226" y="907"/>
                  </a:lnTo>
                  <a:lnTo>
                    <a:pt x="0" y="907"/>
                  </a:lnTo>
                  <a:lnTo>
                    <a:pt x="0" y="680"/>
                  </a:lnTo>
                  <a:lnTo>
                    <a:pt x="113" y="680"/>
                  </a:lnTo>
                  <a:lnTo>
                    <a:pt x="113" y="454"/>
                  </a:lnTo>
                  <a:lnTo>
                    <a:pt x="226" y="454"/>
                  </a:lnTo>
                  <a:lnTo>
                    <a:pt x="226" y="113"/>
                  </a:lnTo>
                  <a:lnTo>
                    <a:pt x="226" y="0"/>
                  </a:lnTo>
                  <a:lnTo>
                    <a:pt x="907" y="0"/>
                  </a:lnTo>
                  <a:lnTo>
                    <a:pt x="907" y="113"/>
                  </a:lnTo>
                  <a:lnTo>
                    <a:pt x="1020" y="113"/>
                  </a:lnTo>
                  <a:lnTo>
                    <a:pt x="1134" y="11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46" name="Freeform 138">
              <a:extLst>
                <a:ext uri="{FF2B5EF4-FFF2-40B4-BE49-F238E27FC236}">
                  <a16:creationId xmlns:a16="http://schemas.microsoft.com/office/drawing/2014/main" id="{E7D847A1-B282-4011-A62C-9A0502E8169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3919"/>
              <a:ext cx="794" cy="2041"/>
            </a:xfrm>
            <a:custGeom>
              <a:avLst/>
              <a:gdLst>
                <a:gd name="T0" fmla="*/ 567 w 794"/>
                <a:gd name="T1" fmla="*/ 1247 h 2041"/>
                <a:gd name="T2" fmla="*/ 567 w 794"/>
                <a:gd name="T3" fmla="*/ 1587 h 2041"/>
                <a:gd name="T4" fmla="*/ 681 w 794"/>
                <a:gd name="T5" fmla="*/ 1587 h 2041"/>
                <a:gd name="T6" fmla="*/ 681 w 794"/>
                <a:gd name="T7" fmla="*/ 1701 h 2041"/>
                <a:gd name="T8" fmla="*/ 567 w 794"/>
                <a:gd name="T9" fmla="*/ 1701 h 2041"/>
                <a:gd name="T10" fmla="*/ 567 w 794"/>
                <a:gd name="T11" fmla="*/ 2041 h 2041"/>
                <a:gd name="T12" fmla="*/ 681 w 794"/>
                <a:gd name="T13" fmla="*/ 2041 h 2041"/>
                <a:gd name="T14" fmla="*/ 681 w 794"/>
                <a:gd name="T15" fmla="*/ 1927 h 2041"/>
                <a:gd name="T16" fmla="*/ 794 w 794"/>
                <a:gd name="T17" fmla="*/ 1927 h 2041"/>
                <a:gd name="T18" fmla="*/ 794 w 794"/>
                <a:gd name="T19" fmla="*/ 1247 h 2041"/>
                <a:gd name="T20" fmla="*/ 681 w 794"/>
                <a:gd name="T21" fmla="*/ 1247 h 2041"/>
                <a:gd name="T22" fmla="*/ 681 w 794"/>
                <a:gd name="T23" fmla="*/ 793 h 2041"/>
                <a:gd name="T24" fmla="*/ 794 w 794"/>
                <a:gd name="T25" fmla="*/ 793 h 2041"/>
                <a:gd name="T26" fmla="*/ 794 w 794"/>
                <a:gd name="T27" fmla="*/ 453 h 2041"/>
                <a:gd name="T28" fmla="*/ 794 w 794"/>
                <a:gd name="T29" fmla="*/ 226 h 2041"/>
                <a:gd name="T30" fmla="*/ 681 w 794"/>
                <a:gd name="T31" fmla="*/ 226 h 2041"/>
                <a:gd name="T32" fmla="*/ 681 w 794"/>
                <a:gd name="T33" fmla="*/ 0 h 2041"/>
                <a:gd name="T34" fmla="*/ 454 w 794"/>
                <a:gd name="T35" fmla="*/ 0 h 2041"/>
                <a:gd name="T36" fmla="*/ 454 w 794"/>
                <a:gd name="T37" fmla="*/ 113 h 2041"/>
                <a:gd name="T38" fmla="*/ 0 w 794"/>
                <a:gd name="T39" fmla="*/ 113 h 2041"/>
                <a:gd name="T40" fmla="*/ 0 w 794"/>
                <a:gd name="T41" fmla="*/ 226 h 2041"/>
                <a:gd name="T42" fmla="*/ 114 w 794"/>
                <a:gd name="T43" fmla="*/ 226 h 2041"/>
                <a:gd name="T44" fmla="*/ 114 w 794"/>
                <a:gd name="T45" fmla="*/ 680 h 2041"/>
                <a:gd name="T46" fmla="*/ 0 w 794"/>
                <a:gd name="T47" fmla="*/ 680 h 2041"/>
                <a:gd name="T48" fmla="*/ 0 w 794"/>
                <a:gd name="T49" fmla="*/ 793 h 2041"/>
                <a:gd name="T50" fmla="*/ 114 w 794"/>
                <a:gd name="T51" fmla="*/ 793 h 2041"/>
                <a:gd name="T52" fmla="*/ 114 w 794"/>
                <a:gd name="T53" fmla="*/ 907 h 2041"/>
                <a:gd name="T54" fmla="*/ 227 w 794"/>
                <a:gd name="T55" fmla="*/ 907 h 2041"/>
                <a:gd name="T56" fmla="*/ 227 w 794"/>
                <a:gd name="T57" fmla="*/ 1247 h 2041"/>
                <a:gd name="T58" fmla="*/ 567 w 794"/>
                <a:gd name="T59" fmla="*/ 1247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94" h="2041">
                  <a:moveTo>
                    <a:pt x="567" y="1247"/>
                  </a:moveTo>
                  <a:lnTo>
                    <a:pt x="567" y="1587"/>
                  </a:lnTo>
                  <a:lnTo>
                    <a:pt x="681" y="1587"/>
                  </a:lnTo>
                  <a:lnTo>
                    <a:pt x="681" y="1701"/>
                  </a:lnTo>
                  <a:lnTo>
                    <a:pt x="567" y="1701"/>
                  </a:lnTo>
                  <a:lnTo>
                    <a:pt x="567" y="2041"/>
                  </a:lnTo>
                  <a:lnTo>
                    <a:pt x="681" y="2041"/>
                  </a:lnTo>
                  <a:lnTo>
                    <a:pt x="681" y="1927"/>
                  </a:lnTo>
                  <a:lnTo>
                    <a:pt x="794" y="1927"/>
                  </a:lnTo>
                  <a:lnTo>
                    <a:pt x="794" y="1247"/>
                  </a:lnTo>
                  <a:lnTo>
                    <a:pt x="681" y="1247"/>
                  </a:lnTo>
                  <a:lnTo>
                    <a:pt x="681" y="793"/>
                  </a:lnTo>
                  <a:lnTo>
                    <a:pt x="794" y="793"/>
                  </a:lnTo>
                  <a:lnTo>
                    <a:pt x="794" y="453"/>
                  </a:lnTo>
                  <a:lnTo>
                    <a:pt x="794" y="226"/>
                  </a:lnTo>
                  <a:lnTo>
                    <a:pt x="681" y="226"/>
                  </a:lnTo>
                  <a:lnTo>
                    <a:pt x="681" y="0"/>
                  </a:lnTo>
                  <a:lnTo>
                    <a:pt x="454" y="0"/>
                  </a:lnTo>
                  <a:lnTo>
                    <a:pt x="454" y="113"/>
                  </a:lnTo>
                  <a:lnTo>
                    <a:pt x="0" y="113"/>
                  </a:lnTo>
                  <a:lnTo>
                    <a:pt x="0" y="226"/>
                  </a:lnTo>
                  <a:lnTo>
                    <a:pt x="114" y="226"/>
                  </a:lnTo>
                  <a:lnTo>
                    <a:pt x="114" y="680"/>
                  </a:lnTo>
                  <a:lnTo>
                    <a:pt x="0" y="680"/>
                  </a:lnTo>
                  <a:lnTo>
                    <a:pt x="0" y="793"/>
                  </a:lnTo>
                  <a:lnTo>
                    <a:pt x="114" y="793"/>
                  </a:lnTo>
                  <a:lnTo>
                    <a:pt x="114" y="907"/>
                  </a:lnTo>
                  <a:lnTo>
                    <a:pt x="227" y="907"/>
                  </a:lnTo>
                  <a:lnTo>
                    <a:pt x="227" y="1247"/>
                  </a:lnTo>
                  <a:lnTo>
                    <a:pt x="567" y="124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47" name="Freeform 139">
              <a:extLst>
                <a:ext uri="{FF2B5EF4-FFF2-40B4-BE49-F238E27FC236}">
                  <a16:creationId xmlns:a16="http://schemas.microsoft.com/office/drawing/2014/main" id="{255659C7-90A9-42F7-AA16-7D26597414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7" y="3919"/>
              <a:ext cx="1814" cy="1927"/>
            </a:xfrm>
            <a:custGeom>
              <a:avLst/>
              <a:gdLst>
                <a:gd name="T0" fmla="*/ 0 w 1814"/>
                <a:gd name="T1" fmla="*/ 113 h 1927"/>
                <a:gd name="T2" fmla="*/ 113 w 1814"/>
                <a:gd name="T3" fmla="*/ 113 h 1927"/>
                <a:gd name="T4" fmla="*/ 113 w 1814"/>
                <a:gd name="T5" fmla="*/ 0 h 1927"/>
                <a:gd name="T6" fmla="*/ 567 w 1814"/>
                <a:gd name="T7" fmla="*/ 0 h 1927"/>
                <a:gd name="T8" fmla="*/ 567 w 1814"/>
                <a:gd name="T9" fmla="*/ 113 h 1927"/>
                <a:gd name="T10" fmla="*/ 680 w 1814"/>
                <a:gd name="T11" fmla="*/ 113 h 1927"/>
                <a:gd name="T12" fmla="*/ 680 w 1814"/>
                <a:gd name="T13" fmla="*/ 226 h 1927"/>
                <a:gd name="T14" fmla="*/ 793 w 1814"/>
                <a:gd name="T15" fmla="*/ 226 h 1927"/>
                <a:gd name="T16" fmla="*/ 793 w 1814"/>
                <a:gd name="T17" fmla="*/ 1474 h 1927"/>
                <a:gd name="T18" fmla="*/ 1134 w 1814"/>
                <a:gd name="T19" fmla="*/ 1474 h 1927"/>
                <a:gd name="T20" fmla="*/ 1134 w 1814"/>
                <a:gd name="T21" fmla="*/ 1360 h 1927"/>
                <a:gd name="T22" fmla="*/ 1247 w 1814"/>
                <a:gd name="T23" fmla="*/ 1360 h 1927"/>
                <a:gd name="T24" fmla="*/ 1247 w 1814"/>
                <a:gd name="T25" fmla="*/ 1247 h 1927"/>
                <a:gd name="T26" fmla="*/ 1360 w 1814"/>
                <a:gd name="T27" fmla="*/ 1247 h 1927"/>
                <a:gd name="T28" fmla="*/ 1360 w 1814"/>
                <a:gd name="T29" fmla="*/ 793 h 1927"/>
                <a:gd name="T30" fmla="*/ 1587 w 1814"/>
                <a:gd name="T31" fmla="*/ 793 h 1927"/>
                <a:gd name="T32" fmla="*/ 1587 w 1814"/>
                <a:gd name="T33" fmla="*/ 680 h 1927"/>
                <a:gd name="T34" fmla="*/ 1814 w 1814"/>
                <a:gd name="T35" fmla="*/ 680 h 1927"/>
                <a:gd name="T36" fmla="*/ 1814 w 1814"/>
                <a:gd name="T37" fmla="*/ 907 h 1927"/>
                <a:gd name="T38" fmla="*/ 1701 w 1814"/>
                <a:gd name="T39" fmla="*/ 907 h 1927"/>
                <a:gd name="T40" fmla="*/ 1701 w 1814"/>
                <a:gd name="T41" fmla="*/ 1247 h 1927"/>
                <a:gd name="T42" fmla="*/ 1587 w 1814"/>
                <a:gd name="T43" fmla="*/ 1247 h 1927"/>
                <a:gd name="T44" fmla="*/ 1587 w 1814"/>
                <a:gd name="T45" fmla="*/ 1360 h 1927"/>
                <a:gd name="T46" fmla="*/ 1474 w 1814"/>
                <a:gd name="T47" fmla="*/ 1360 h 1927"/>
                <a:gd name="T48" fmla="*/ 1474 w 1814"/>
                <a:gd name="T49" fmla="*/ 1474 h 1927"/>
                <a:gd name="T50" fmla="*/ 1360 w 1814"/>
                <a:gd name="T51" fmla="*/ 1474 h 1927"/>
                <a:gd name="T52" fmla="*/ 1360 w 1814"/>
                <a:gd name="T53" fmla="*/ 1587 h 1927"/>
                <a:gd name="T54" fmla="*/ 1247 w 1814"/>
                <a:gd name="T55" fmla="*/ 1587 h 1927"/>
                <a:gd name="T56" fmla="*/ 1247 w 1814"/>
                <a:gd name="T57" fmla="*/ 1927 h 1927"/>
                <a:gd name="T58" fmla="*/ 907 w 1814"/>
                <a:gd name="T59" fmla="*/ 1927 h 1927"/>
                <a:gd name="T60" fmla="*/ 907 w 1814"/>
                <a:gd name="T61" fmla="*/ 1814 h 1927"/>
                <a:gd name="T62" fmla="*/ 680 w 1814"/>
                <a:gd name="T63" fmla="*/ 1814 h 1927"/>
                <a:gd name="T64" fmla="*/ 680 w 1814"/>
                <a:gd name="T65" fmla="*/ 1701 h 1927"/>
                <a:gd name="T66" fmla="*/ 793 w 1814"/>
                <a:gd name="T67" fmla="*/ 1701 h 1927"/>
                <a:gd name="T68" fmla="*/ 793 w 1814"/>
                <a:gd name="T69" fmla="*/ 1587 h 1927"/>
                <a:gd name="T70" fmla="*/ 680 w 1814"/>
                <a:gd name="T71" fmla="*/ 1587 h 1927"/>
                <a:gd name="T72" fmla="*/ 680 w 1814"/>
                <a:gd name="T73" fmla="*/ 1474 h 1927"/>
                <a:gd name="T74" fmla="*/ 567 w 1814"/>
                <a:gd name="T75" fmla="*/ 1474 h 1927"/>
                <a:gd name="T76" fmla="*/ 567 w 1814"/>
                <a:gd name="T77" fmla="*/ 793 h 1927"/>
                <a:gd name="T78" fmla="*/ 453 w 1814"/>
                <a:gd name="T79" fmla="*/ 793 h 1927"/>
                <a:gd name="T80" fmla="*/ 453 w 1814"/>
                <a:gd name="T81" fmla="*/ 680 h 1927"/>
                <a:gd name="T82" fmla="*/ 226 w 1814"/>
                <a:gd name="T83" fmla="*/ 680 h 1927"/>
                <a:gd name="T84" fmla="*/ 226 w 1814"/>
                <a:gd name="T85" fmla="*/ 453 h 1927"/>
                <a:gd name="T86" fmla="*/ 113 w 1814"/>
                <a:gd name="T87" fmla="*/ 453 h 1927"/>
                <a:gd name="T88" fmla="*/ 113 w 1814"/>
                <a:gd name="T89" fmla="*/ 226 h 1927"/>
                <a:gd name="T90" fmla="*/ 0 w 1814"/>
                <a:gd name="T91" fmla="*/ 226 h 1927"/>
                <a:gd name="T92" fmla="*/ 0 w 1814"/>
                <a:gd name="T93" fmla="*/ 113 h 19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814" h="1927">
                  <a:moveTo>
                    <a:pt x="0" y="113"/>
                  </a:moveTo>
                  <a:lnTo>
                    <a:pt x="113" y="113"/>
                  </a:lnTo>
                  <a:lnTo>
                    <a:pt x="113" y="0"/>
                  </a:lnTo>
                  <a:lnTo>
                    <a:pt x="567" y="0"/>
                  </a:lnTo>
                  <a:lnTo>
                    <a:pt x="567" y="113"/>
                  </a:lnTo>
                  <a:lnTo>
                    <a:pt x="680" y="113"/>
                  </a:lnTo>
                  <a:lnTo>
                    <a:pt x="680" y="226"/>
                  </a:lnTo>
                  <a:lnTo>
                    <a:pt x="793" y="226"/>
                  </a:lnTo>
                  <a:lnTo>
                    <a:pt x="793" y="1474"/>
                  </a:lnTo>
                  <a:lnTo>
                    <a:pt x="1134" y="1474"/>
                  </a:lnTo>
                  <a:lnTo>
                    <a:pt x="1134" y="1360"/>
                  </a:lnTo>
                  <a:lnTo>
                    <a:pt x="1247" y="1360"/>
                  </a:lnTo>
                  <a:lnTo>
                    <a:pt x="1247" y="1247"/>
                  </a:lnTo>
                  <a:lnTo>
                    <a:pt x="1360" y="1247"/>
                  </a:lnTo>
                  <a:lnTo>
                    <a:pt x="1360" y="793"/>
                  </a:lnTo>
                  <a:lnTo>
                    <a:pt x="1587" y="793"/>
                  </a:lnTo>
                  <a:lnTo>
                    <a:pt x="1587" y="680"/>
                  </a:lnTo>
                  <a:lnTo>
                    <a:pt x="1814" y="680"/>
                  </a:lnTo>
                  <a:lnTo>
                    <a:pt x="1814" y="907"/>
                  </a:lnTo>
                  <a:lnTo>
                    <a:pt x="1701" y="907"/>
                  </a:lnTo>
                  <a:lnTo>
                    <a:pt x="1701" y="1247"/>
                  </a:lnTo>
                  <a:lnTo>
                    <a:pt x="1587" y="1247"/>
                  </a:lnTo>
                  <a:lnTo>
                    <a:pt x="1587" y="1360"/>
                  </a:lnTo>
                  <a:lnTo>
                    <a:pt x="1474" y="1360"/>
                  </a:lnTo>
                  <a:lnTo>
                    <a:pt x="1474" y="1474"/>
                  </a:lnTo>
                  <a:lnTo>
                    <a:pt x="1360" y="1474"/>
                  </a:lnTo>
                  <a:lnTo>
                    <a:pt x="1360" y="1587"/>
                  </a:lnTo>
                  <a:lnTo>
                    <a:pt x="1247" y="1587"/>
                  </a:lnTo>
                  <a:lnTo>
                    <a:pt x="1247" y="1927"/>
                  </a:lnTo>
                  <a:lnTo>
                    <a:pt x="907" y="1927"/>
                  </a:lnTo>
                  <a:lnTo>
                    <a:pt x="907" y="1814"/>
                  </a:lnTo>
                  <a:lnTo>
                    <a:pt x="680" y="1814"/>
                  </a:lnTo>
                  <a:lnTo>
                    <a:pt x="680" y="1701"/>
                  </a:lnTo>
                  <a:lnTo>
                    <a:pt x="793" y="1701"/>
                  </a:lnTo>
                  <a:lnTo>
                    <a:pt x="793" y="1587"/>
                  </a:lnTo>
                  <a:lnTo>
                    <a:pt x="680" y="1587"/>
                  </a:lnTo>
                  <a:lnTo>
                    <a:pt x="680" y="1474"/>
                  </a:lnTo>
                  <a:lnTo>
                    <a:pt x="567" y="1474"/>
                  </a:lnTo>
                  <a:lnTo>
                    <a:pt x="567" y="793"/>
                  </a:lnTo>
                  <a:lnTo>
                    <a:pt x="453" y="793"/>
                  </a:lnTo>
                  <a:lnTo>
                    <a:pt x="453" y="680"/>
                  </a:lnTo>
                  <a:lnTo>
                    <a:pt x="226" y="680"/>
                  </a:lnTo>
                  <a:lnTo>
                    <a:pt x="226" y="453"/>
                  </a:lnTo>
                  <a:lnTo>
                    <a:pt x="113" y="453"/>
                  </a:lnTo>
                  <a:lnTo>
                    <a:pt x="113" y="226"/>
                  </a:lnTo>
                  <a:lnTo>
                    <a:pt x="0" y="226"/>
                  </a:lnTo>
                  <a:lnTo>
                    <a:pt x="0" y="11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48" name="Freeform 140">
              <a:extLst>
                <a:ext uri="{FF2B5EF4-FFF2-40B4-BE49-F238E27FC236}">
                  <a16:creationId xmlns:a16="http://schemas.microsoft.com/office/drawing/2014/main" id="{587301F8-0FBD-48D0-9C23-E09EF084FD6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0" y="4599"/>
              <a:ext cx="567" cy="794"/>
            </a:xfrm>
            <a:custGeom>
              <a:avLst/>
              <a:gdLst>
                <a:gd name="T0" fmla="*/ 0 w 567"/>
                <a:gd name="T1" fmla="*/ 0 h 794"/>
                <a:gd name="T2" fmla="*/ 0 w 567"/>
                <a:gd name="T3" fmla="*/ 794 h 794"/>
                <a:gd name="T4" fmla="*/ 341 w 567"/>
                <a:gd name="T5" fmla="*/ 794 h 794"/>
                <a:gd name="T6" fmla="*/ 341 w 567"/>
                <a:gd name="T7" fmla="*/ 680 h 794"/>
                <a:gd name="T8" fmla="*/ 454 w 567"/>
                <a:gd name="T9" fmla="*/ 680 h 794"/>
                <a:gd name="T10" fmla="*/ 454 w 567"/>
                <a:gd name="T11" fmla="*/ 567 h 794"/>
                <a:gd name="T12" fmla="*/ 567 w 567"/>
                <a:gd name="T13" fmla="*/ 567 h 794"/>
                <a:gd name="T14" fmla="*/ 567 w 567"/>
                <a:gd name="T15" fmla="*/ 340 h 794"/>
                <a:gd name="T16" fmla="*/ 227 w 567"/>
                <a:gd name="T17" fmla="*/ 340 h 794"/>
                <a:gd name="T18" fmla="*/ 227 w 567"/>
                <a:gd name="T19" fmla="*/ 113 h 794"/>
                <a:gd name="T20" fmla="*/ 114 w 567"/>
                <a:gd name="T21" fmla="*/ 113 h 794"/>
                <a:gd name="T22" fmla="*/ 114 w 567"/>
                <a:gd name="T23" fmla="*/ 0 h 794"/>
                <a:gd name="T24" fmla="*/ 0 w 567"/>
                <a:gd name="T25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67" h="794">
                  <a:moveTo>
                    <a:pt x="0" y="0"/>
                  </a:moveTo>
                  <a:lnTo>
                    <a:pt x="0" y="794"/>
                  </a:lnTo>
                  <a:lnTo>
                    <a:pt x="341" y="794"/>
                  </a:lnTo>
                  <a:lnTo>
                    <a:pt x="341" y="680"/>
                  </a:lnTo>
                  <a:lnTo>
                    <a:pt x="454" y="680"/>
                  </a:lnTo>
                  <a:lnTo>
                    <a:pt x="454" y="567"/>
                  </a:lnTo>
                  <a:lnTo>
                    <a:pt x="567" y="567"/>
                  </a:lnTo>
                  <a:lnTo>
                    <a:pt x="567" y="340"/>
                  </a:lnTo>
                  <a:lnTo>
                    <a:pt x="227" y="340"/>
                  </a:lnTo>
                  <a:lnTo>
                    <a:pt x="227" y="113"/>
                  </a:lnTo>
                  <a:lnTo>
                    <a:pt x="114" y="113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49" name="Freeform 141">
              <a:extLst>
                <a:ext uri="{FF2B5EF4-FFF2-40B4-BE49-F238E27FC236}">
                  <a16:creationId xmlns:a16="http://schemas.microsoft.com/office/drawing/2014/main" id="{595450F7-C4F5-4017-9A6D-735F1DB5D810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7" y="4372"/>
              <a:ext cx="567" cy="1248"/>
            </a:xfrm>
            <a:custGeom>
              <a:avLst/>
              <a:gdLst>
                <a:gd name="T0" fmla="*/ 113 w 567"/>
                <a:gd name="T1" fmla="*/ 0 h 1248"/>
                <a:gd name="T2" fmla="*/ 113 w 567"/>
                <a:gd name="T3" fmla="*/ 227 h 1248"/>
                <a:gd name="T4" fmla="*/ 113 w 567"/>
                <a:gd name="T5" fmla="*/ 340 h 1248"/>
                <a:gd name="T6" fmla="*/ 0 w 567"/>
                <a:gd name="T7" fmla="*/ 340 h 1248"/>
                <a:gd name="T8" fmla="*/ 0 w 567"/>
                <a:gd name="T9" fmla="*/ 794 h 1248"/>
                <a:gd name="T10" fmla="*/ 113 w 567"/>
                <a:gd name="T11" fmla="*/ 794 h 1248"/>
                <a:gd name="T12" fmla="*/ 113 w 567"/>
                <a:gd name="T13" fmla="*/ 1021 h 1248"/>
                <a:gd name="T14" fmla="*/ 226 w 567"/>
                <a:gd name="T15" fmla="*/ 1021 h 1248"/>
                <a:gd name="T16" fmla="*/ 226 w 567"/>
                <a:gd name="T17" fmla="*/ 1134 h 1248"/>
                <a:gd name="T18" fmla="*/ 340 w 567"/>
                <a:gd name="T19" fmla="*/ 1134 h 1248"/>
                <a:gd name="T20" fmla="*/ 340 w 567"/>
                <a:gd name="T21" fmla="*/ 1248 h 1248"/>
                <a:gd name="T22" fmla="*/ 567 w 567"/>
                <a:gd name="T23" fmla="*/ 1248 h 1248"/>
                <a:gd name="T24" fmla="*/ 567 w 567"/>
                <a:gd name="T25" fmla="*/ 340 h 1248"/>
                <a:gd name="T26" fmla="*/ 453 w 567"/>
                <a:gd name="T27" fmla="*/ 340 h 1248"/>
                <a:gd name="T28" fmla="*/ 453 w 567"/>
                <a:gd name="T29" fmla="*/ 227 h 1248"/>
                <a:gd name="T30" fmla="*/ 226 w 567"/>
                <a:gd name="T31" fmla="*/ 227 h 1248"/>
                <a:gd name="T32" fmla="*/ 226 w 567"/>
                <a:gd name="T33" fmla="*/ 0 h 1248"/>
                <a:gd name="T34" fmla="*/ 113 w 567"/>
                <a:gd name="T35" fmla="*/ 0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67" h="1248">
                  <a:moveTo>
                    <a:pt x="113" y="0"/>
                  </a:moveTo>
                  <a:lnTo>
                    <a:pt x="113" y="227"/>
                  </a:lnTo>
                  <a:lnTo>
                    <a:pt x="113" y="340"/>
                  </a:lnTo>
                  <a:lnTo>
                    <a:pt x="0" y="340"/>
                  </a:lnTo>
                  <a:lnTo>
                    <a:pt x="0" y="794"/>
                  </a:lnTo>
                  <a:lnTo>
                    <a:pt x="113" y="794"/>
                  </a:lnTo>
                  <a:lnTo>
                    <a:pt x="113" y="1021"/>
                  </a:lnTo>
                  <a:lnTo>
                    <a:pt x="226" y="1021"/>
                  </a:lnTo>
                  <a:lnTo>
                    <a:pt x="226" y="1134"/>
                  </a:lnTo>
                  <a:lnTo>
                    <a:pt x="340" y="1134"/>
                  </a:lnTo>
                  <a:lnTo>
                    <a:pt x="340" y="1248"/>
                  </a:lnTo>
                  <a:lnTo>
                    <a:pt x="567" y="1248"/>
                  </a:lnTo>
                  <a:lnTo>
                    <a:pt x="567" y="340"/>
                  </a:lnTo>
                  <a:lnTo>
                    <a:pt x="453" y="340"/>
                  </a:lnTo>
                  <a:lnTo>
                    <a:pt x="453" y="227"/>
                  </a:lnTo>
                  <a:lnTo>
                    <a:pt x="226" y="227"/>
                  </a:lnTo>
                  <a:lnTo>
                    <a:pt x="226" y="0"/>
                  </a:lnTo>
                  <a:lnTo>
                    <a:pt x="11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50" name="Freeform 142">
              <a:extLst>
                <a:ext uri="{FF2B5EF4-FFF2-40B4-BE49-F238E27FC236}">
                  <a16:creationId xmlns:a16="http://schemas.microsoft.com/office/drawing/2014/main" id="{74D12183-C461-4D7F-9593-B0DC25990D81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5393"/>
              <a:ext cx="794" cy="907"/>
            </a:xfrm>
            <a:custGeom>
              <a:avLst/>
              <a:gdLst>
                <a:gd name="T0" fmla="*/ 0 w 794"/>
                <a:gd name="T1" fmla="*/ 0 h 907"/>
                <a:gd name="T2" fmla="*/ 0 w 794"/>
                <a:gd name="T3" fmla="*/ 907 h 907"/>
                <a:gd name="T4" fmla="*/ 227 w 794"/>
                <a:gd name="T5" fmla="*/ 907 h 907"/>
                <a:gd name="T6" fmla="*/ 227 w 794"/>
                <a:gd name="T7" fmla="*/ 794 h 907"/>
                <a:gd name="T8" fmla="*/ 227 w 794"/>
                <a:gd name="T9" fmla="*/ 680 h 907"/>
                <a:gd name="T10" fmla="*/ 340 w 794"/>
                <a:gd name="T11" fmla="*/ 680 h 907"/>
                <a:gd name="T12" fmla="*/ 567 w 794"/>
                <a:gd name="T13" fmla="*/ 680 h 907"/>
                <a:gd name="T14" fmla="*/ 567 w 794"/>
                <a:gd name="T15" fmla="*/ 567 h 907"/>
                <a:gd name="T16" fmla="*/ 680 w 794"/>
                <a:gd name="T17" fmla="*/ 567 h 907"/>
                <a:gd name="T18" fmla="*/ 680 w 794"/>
                <a:gd name="T19" fmla="*/ 453 h 907"/>
                <a:gd name="T20" fmla="*/ 794 w 794"/>
                <a:gd name="T21" fmla="*/ 453 h 907"/>
                <a:gd name="T22" fmla="*/ 794 w 794"/>
                <a:gd name="T23" fmla="*/ 340 h 907"/>
                <a:gd name="T24" fmla="*/ 567 w 794"/>
                <a:gd name="T25" fmla="*/ 340 h 907"/>
                <a:gd name="T26" fmla="*/ 567 w 794"/>
                <a:gd name="T27" fmla="*/ 227 h 907"/>
                <a:gd name="T28" fmla="*/ 680 w 794"/>
                <a:gd name="T29" fmla="*/ 227 h 907"/>
                <a:gd name="T30" fmla="*/ 680 w 794"/>
                <a:gd name="T31" fmla="*/ 113 h 907"/>
                <a:gd name="T32" fmla="*/ 567 w 794"/>
                <a:gd name="T33" fmla="*/ 113 h 907"/>
                <a:gd name="T34" fmla="*/ 567 w 794"/>
                <a:gd name="T35" fmla="*/ 0 h 907"/>
                <a:gd name="T36" fmla="*/ 454 w 794"/>
                <a:gd name="T37" fmla="*/ 0 h 907"/>
                <a:gd name="T38" fmla="*/ 454 w 794"/>
                <a:gd name="T39" fmla="*/ 227 h 907"/>
                <a:gd name="T40" fmla="*/ 227 w 794"/>
                <a:gd name="T41" fmla="*/ 227 h 907"/>
                <a:gd name="T42" fmla="*/ 227 w 794"/>
                <a:gd name="T43" fmla="*/ 113 h 907"/>
                <a:gd name="T44" fmla="*/ 113 w 794"/>
                <a:gd name="T45" fmla="*/ 113 h 907"/>
                <a:gd name="T46" fmla="*/ 113 w 794"/>
                <a:gd name="T47" fmla="*/ 0 h 907"/>
                <a:gd name="T48" fmla="*/ 0 w 794"/>
                <a:gd name="T49" fmla="*/ 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94" h="907">
                  <a:moveTo>
                    <a:pt x="0" y="0"/>
                  </a:moveTo>
                  <a:lnTo>
                    <a:pt x="0" y="907"/>
                  </a:lnTo>
                  <a:lnTo>
                    <a:pt x="227" y="907"/>
                  </a:lnTo>
                  <a:lnTo>
                    <a:pt x="227" y="794"/>
                  </a:lnTo>
                  <a:lnTo>
                    <a:pt x="227" y="680"/>
                  </a:lnTo>
                  <a:lnTo>
                    <a:pt x="340" y="680"/>
                  </a:lnTo>
                  <a:lnTo>
                    <a:pt x="567" y="680"/>
                  </a:lnTo>
                  <a:lnTo>
                    <a:pt x="567" y="567"/>
                  </a:lnTo>
                  <a:lnTo>
                    <a:pt x="680" y="567"/>
                  </a:lnTo>
                  <a:lnTo>
                    <a:pt x="680" y="453"/>
                  </a:lnTo>
                  <a:lnTo>
                    <a:pt x="794" y="453"/>
                  </a:lnTo>
                  <a:lnTo>
                    <a:pt x="794" y="340"/>
                  </a:lnTo>
                  <a:lnTo>
                    <a:pt x="567" y="340"/>
                  </a:lnTo>
                  <a:lnTo>
                    <a:pt x="567" y="227"/>
                  </a:lnTo>
                  <a:lnTo>
                    <a:pt x="680" y="227"/>
                  </a:lnTo>
                  <a:lnTo>
                    <a:pt x="680" y="113"/>
                  </a:lnTo>
                  <a:lnTo>
                    <a:pt x="567" y="113"/>
                  </a:lnTo>
                  <a:lnTo>
                    <a:pt x="567" y="0"/>
                  </a:lnTo>
                  <a:lnTo>
                    <a:pt x="454" y="0"/>
                  </a:lnTo>
                  <a:lnTo>
                    <a:pt x="454" y="227"/>
                  </a:lnTo>
                  <a:lnTo>
                    <a:pt x="227" y="227"/>
                  </a:lnTo>
                  <a:lnTo>
                    <a:pt x="227" y="113"/>
                  </a:lnTo>
                  <a:lnTo>
                    <a:pt x="113" y="113"/>
                  </a:lnTo>
                  <a:lnTo>
                    <a:pt x="113" y="0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51" name="Freeform 143">
              <a:extLst>
                <a:ext uri="{FF2B5EF4-FFF2-40B4-BE49-F238E27FC236}">
                  <a16:creationId xmlns:a16="http://schemas.microsoft.com/office/drawing/2014/main" id="{26625836-E807-4A0E-B901-7B55F0FD3B3D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6073"/>
              <a:ext cx="227" cy="114"/>
            </a:xfrm>
            <a:custGeom>
              <a:avLst/>
              <a:gdLst>
                <a:gd name="T0" fmla="*/ 0 w 227"/>
                <a:gd name="T1" fmla="*/ 0 h 114"/>
                <a:gd name="T2" fmla="*/ 0 w 227"/>
                <a:gd name="T3" fmla="*/ 114 h 114"/>
                <a:gd name="T4" fmla="*/ 227 w 227"/>
                <a:gd name="T5" fmla="*/ 114 h 114"/>
                <a:gd name="T6" fmla="*/ 227 w 227"/>
                <a:gd name="T7" fmla="*/ 0 h 114"/>
                <a:gd name="T8" fmla="*/ 0 w 227"/>
                <a:gd name="T9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7" h="114">
                  <a:moveTo>
                    <a:pt x="0" y="0"/>
                  </a:moveTo>
                  <a:lnTo>
                    <a:pt x="0" y="114"/>
                  </a:lnTo>
                  <a:lnTo>
                    <a:pt x="227" y="114"/>
                  </a:lnTo>
                  <a:lnTo>
                    <a:pt x="227" y="0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52" name="Freeform 144">
              <a:extLst>
                <a:ext uri="{FF2B5EF4-FFF2-40B4-BE49-F238E27FC236}">
                  <a16:creationId xmlns:a16="http://schemas.microsoft.com/office/drawing/2014/main" id="{5A0C419A-5030-4537-9377-F2A184B6694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6073"/>
              <a:ext cx="113" cy="227"/>
            </a:xfrm>
            <a:custGeom>
              <a:avLst/>
              <a:gdLst>
                <a:gd name="T0" fmla="*/ 0 w 113"/>
                <a:gd name="T1" fmla="*/ 0 h 227"/>
                <a:gd name="T2" fmla="*/ 0 w 113"/>
                <a:gd name="T3" fmla="*/ 227 h 227"/>
                <a:gd name="T4" fmla="*/ 113 w 113"/>
                <a:gd name="T5" fmla="*/ 227 h 227"/>
                <a:gd name="T6" fmla="*/ 113 w 113"/>
                <a:gd name="T7" fmla="*/ 0 h 227"/>
                <a:gd name="T8" fmla="*/ 0 w 113"/>
                <a:gd name="T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3" h="227">
                  <a:moveTo>
                    <a:pt x="0" y="0"/>
                  </a:moveTo>
                  <a:lnTo>
                    <a:pt x="0" y="227"/>
                  </a:lnTo>
                  <a:lnTo>
                    <a:pt x="113" y="227"/>
                  </a:lnTo>
                  <a:lnTo>
                    <a:pt x="113" y="0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53" name="Freeform 145">
              <a:extLst>
                <a:ext uri="{FF2B5EF4-FFF2-40B4-BE49-F238E27FC236}">
                  <a16:creationId xmlns:a16="http://schemas.microsoft.com/office/drawing/2014/main" id="{7C2BCFF6-2BDE-4F6D-8395-7184F2BC68B2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7" y="6300"/>
              <a:ext cx="340" cy="567"/>
            </a:xfrm>
            <a:custGeom>
              <a:avLst/>
              <a:gdLst>
                <a:gd name="T0" fmla="*/ 340 w 340"/>
                <a:gd name="T1" fmla="*/ 0 h 567"/>
                <a:gd name="T2" fmla="*/ 113 w 340"/>
                <a:gd name="T3" fmla="*/ 0 h 567"/>
                <a:gd name="T4" fmla="*/ 113 w 340"/>
                <a:gd name="T5" fmla="*/ 227 h 567"/>
                <a:gd name="T6" fmla="*/ 0 w 340"/>
                <a:gd name="T7" fmla="*/ 227 h 567"/>
                <a:gd name="T8" fmla="*/ 0 w 340"/>
                <a:gd name="T9" fmla="*/ 567 h 567"/>
                <a:gd name="T10" fmla="*/ 113 w 340"/>
                <a:gd name="T11" fmla="*/ 567 h 567"/>
                <a:gd name="T12" fmla="*/ 113 w 340"/>
                <a:gd name="T13" fmla="*/ 454 h 567"/>
                <a:gd name="T14" fmla="*/ 226 w 340"/>
                <a:gd name="T15" fmla="*/ 454 h 567"/>
                <a:gd name="T16" fmla="*/ 226 w 340"/>
                <a:gd name="T17" fmla="*/ 227 h 567"/>
                <a:gd name="T18" fmla="*/ 340 w 340"/>
                <a:gd name="T19" fmla="*/ 227 h 567"/>
                <a:gd name="T20" fmla="*/ 340 w 340"/>
                <a:gd name="T2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0" h="567">
                  <a:moveTo>
                    <a:pt x="340" y="0"/>
                  </a:moveTo>
                  <a:lnTo>
                    <a:pt x="113" y="0"/>
                  </a:lnTo>
                  <a:lnTo>
                    <a:pt x="113" y="227"/>
                  </a:lnTo>
                  <a:lnTo>
                    <a:pt x="0" y="227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454"/>
                  </a:lnTo>
                  <a:lnTo>
                    <a:pt x="226" y="454"/>
                  </a:lnTo>
                  <a:lnTo>
                    <a:pt x="226" y="227"/>
                  </a:lnTo>
                  <a:lnTo>
                    <a:pt x="340" y="227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56" name="Freeform 148">
              <a:extLst>
                <a:ext uri="{FF2B5EF4-FFF2-40B4-BE49-F238E27FC236}">
                  <a16:creationId xmlns:a16="http://schemas.microsoft.com/office/drawing/2014/main" id="{4D8D73D9-F829-429D-A92D-EE98BA1DBD35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2785"/>
              <a:ext cx="1928" cy="2154"/>
            </a:xfrm>
            <a:custGeom>
              <a:avLst/>
              <a:gdLst>
                <a:gd name="T0" fmla="*/ 1928 w 1928"/>
                <a:gd name="T1" fmla="*/ 567 h 2154"/>
                <a:gd name="T2" fmla="*/ 1815 w 1928"/>
                <a:gd name="T3" fmla="*/ 567 h 2154"/>
                <a:gd name="T4" fmla="*/ 1815 w 1928"/>
                <a:gd name="T5" fmla="*/ 453 h 2154"/>
                <a:gd name="T6" fmla="*/ 1701 w 1928"/>
                <a:gd name="T7" fmla="*/ 453 h 2154"/>
                <a:gd name="T8" fmla="*/ 1701 w 1928"/>
                <a:gd name="T9" fmla="*/ 340 h 2154"/>
                <a:gd name="T10" fmla="*/ 1474 w 1928"/>
                <a:gd name="T11" fmla="*/ 340 h 2154"/>
                <a:gd name="T12" fmla="*/ 1474 w 1928"/>
                <a:gd name="T13" fmla="*/ 453 h 2154"/>
                <a:gd name="T14" fmla="*/ 1361 w 1928"/>
                <a:gd name="T15" fmla="*/ 453 h 2154"/>
                <a:gd name="T16" fmla="*/ 1361 w 1928"/>
                <a:gd name="T17" fmla="*/ 113 h 2154"/>
                <a:gd name="T18" fmla="*/ 1134 w 1928"/>
                <a:gd name="T19" fmla="*/ 113 h 2154"/>
                <a:gd name="T20" fmla="*/ 1134 w 1928"/>
                <a:gd name="T21" fmla="*/ 226 h 2154"/>
                <a:gd name="T22" fmla="*/ 907 w 1928"/>
                <a:gd name="T23" fmla="*/ 226 h 2154"/>
                <a:gd name="T24" fmla="*/ 907 w 1928"/>
                <a:gd name="T25" fmla="*/ 113 h 2154"/>
                <a:gd name="T26" fmla="*/ 794 w 1928"/>
                <a:gd name="T27" fmla="*/ 113 h 2154"/>
                <a:gd name="T28" fmla="*/ 794 w 1928"/>
                <a:gd name="T29" fmla="*/ 0 h 2154"/>
                <a:gd name="T30" fmla="*/ 454 w 1928"/>
                <a:gd name="T31" fmla="*/ 0 h 2154"/>
                <a:gd name="T32" fmla="*/ 454 w 1928"/>
                <a:gd name="T33" fmla="*/ 113 h 2154"/>
                <a:gd name="T34" fmla="*/ 340 w 1928"/>
                <a:gd name="T35" fmla="*/ 113 h 2154"/>
                <a:gd name="T36" fmla="*/ 340 w 1928"/>
                <a:gd name="T37" fmla="*/ 680 h 2154"/>
                <a:gd name="T38" fmla="*/ 454 w 1928"/>
                <a:gd name="T39" fmla="*/ 680 h 2154"/>
                <a:gd name="T40" fmla="*/ 454 w 1928"/>
                <a:gd name="T41" fmla="*/ 793 h 2154"/>
                <a:gd name="T42" fmla="*/ 567 w 1928"/>
                <a:gd name="T43" fmla="*/ 793 h 2154"/>
                <a:gd name="T44" fmla="*/ 567 w 1928"/>
                <a:gd name="T45" fmla="*/ 907 h 2154"/>
                <a:gd name="T46" fmla="*/ 340 w 1928"/>
                <a:gd name="T47" fmla="*/ 907 h 2154"/>
                <a:gd name="T48" fmla="*/ 340 w 1928"/>
                <a:gd name="T49" fmla="*/ 1587 h 2154"/>
                <a:gd name="T50" fmla="*/ 114 w 1928"/>
                <a:gd name="T51" fmla="*/ 1587 h 2154"/>
                <a:gd name="T52" fmla="*/ 114 w 1928"/>
                <a:gd name="T53" fmla="*/ 1701 h 2154"/>
                <a:gd name="T54" fmla="*/ 0 w 1928"/>
                <a:gd name="T55" fmla="*/ 1701 h 2154"/>
                <a:gd name="T56" fmla="*/ 0 w 1928"/>
                <a:gd name="T57" fmla="*/ 1814 h 2154"/>
                <a:gd name="T58" fmla="*/ 227 w 1928"/>
                <a:gd name="T59" fmla="*/ 1814 h 2154"/>
                <a:gd name="T60" fmla="*/ 227 w 1928"/>
                <a:gd name="T61" fmla="*/ 2154 h 2154"/>
                <a:gd name="T62" fmla="*/ 454 w 1928"/>
                <a:gd name="T63" fmla="*/ 2154 h 2154"/>
                <a:gd name="T64" fmla="*/ 454 w 1928"/>
                <a:gd name="T65" fmla="*/ 2041 h 2154"/>
                <a:gd name="T66" fmla="*/ 567 w 1928"/>
                <a:gd name="T67" fmla="*/ 2041 h 2154"/>
                <a:gd name="T68" fmla="*/ 567 w 1928"/>
                <a:gd name="T69" fmla="*/ 1927 h 2154"/>
                <a:gd name="T70" fmla="*/ 681 w 1928"/>
                <a:gd name="T71" fmla="*/ 1927 h 2154"/>
                <a:gd name="T72" fmla="*/ 681 w 1928"/>
                <a:gd name="T73" fmla="*/ 1814 h 2154"/>
                <a:gd name="T74" fmla="*/ 907 w 1928"/>
                <a:gd name="T75" fmla="*/ 1814 h 2154"/>
                <a:gd name="T76" fmla="*/ 907 w 1928"/>
                <a:gd name="T77" fmla="*/ 1701 h 2154"/>
                <a:gd name="T78" fmla="*/ 1248 w 1928"/>
                <a:gd name="T79" fmla="*/ 1701 h 2154"/>
                <a:gd name="T80" fmla="*/ 1248 w 1928"/>
                <a:gd name="T81" fmla="*/ 1360 h 2154"/>
                <a:gd name="T82" fmla="*/ 1361 w 1928"/>
                <a:gd name="T83" fmla="*/ 1360 h 2154"/>
                <a:gd name="T84" fmla="*/ 1361 w 1928"/>
                <a:gd name="T85" fmla="*/ 1134 h 2154"/>
                <a:gd name="T86" fmla="*/ 1248 w 1928"/>
                <a:gd name="T87" fmla="*/ 1134 h 2154"/>
                <a:gd name="T88" fmla="*/ 1248 w 1928"/>
                <a:gd name="T89" fmla="*/ 907 h 2154"/>
                <a:gd name="T90" fmla="*/ 1474 w 1928"/>
                <a:gd name="T91" fmla="*/ 907 h 2154"/>
                <a:gd name="T92" fmla="*/ 1474 w 1928"/>
                <a:gd name="T93" fmla="*/ 680 h 2154"/>
                <a:gd name="T94" fmla="*/ 1928 w 1928"/>
                <a:gd name="T95" fmla="*/ 680 h 2154"/>
                <a:gd name="T96" fmla="*/ 1928 w 1928"/>
                <a:gd name="T97" fmla="*/ 567 h 2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928" h="2154">
                  <a:moveTo>
                    <a:pt x="1928" y="567"/>
                  </a:moveTo>
                  <a:lnTo>
                    <a:pt x="1815" y="567"/>
                  </a:lnTo>
                  <a:lnTo>
                    <a:pt x="1815" y="453"/>
                  </a:lnTo>
                  <a:lnTo>
                    <a:pt x="1701" y="453"/>
                  </a:lnTo>
                  <a:lnTo>
                    <a:pt x="1701" y="340"/>
                  </a:lnTo>
                  <a:lnTo>
                    <a:pt x="1474" y="340"/>
                  </a:lnTo>
                  <a:lnTo>
                    <a:pt x="1474" y="453"/>
                  </a:lnTo>
                  <a:lnTo>
                    <a:pt x="1361" y="453"/>
                  </a:lnTo>
                  <a:lnTo>
                    <a:pt x="1361" y="113"/>
                  </a:lnTo>
                  <a:lnTo>
                    <a:pt x="1134" y="113"/>
                  </a:lnTo>
                  <a:lnTo>
                    <a:pt x="1134" y="226"/>
                  </a:lnTo>
                  <a:lnTo>
                    <a:pt x="907" y="226"/>
                  </a:lnTo>
                  <a:lnTo>
                    <a:pt x="907" y="113"/>
                  </a:lnTo>
                  <a:lnTo>
                    <a:pt x="794" y="113"/>
                  </a:lnTo>
                  <a:lnTo>
                    <a:pt x="794" y="0"/>
                  </a:lnTo>
                  <a:lnTo>
                    <a:pt x="454" y="0"/>
                  </a:lnTo>
                  <a:lnTo>
                    <a:pt x="454" y="113"/>
                  </a:lnTo>
                  <a:lnTo>
                    <a:pt x="340" y="113"/>
                  </a:lnTo>
                  <a:lnTo>
                    <a:pt x="340" y="680"/>
                  </a:lnTo>
                  <a:lnTo>
                    <a:pt x="454" y="680"/>
                  </a:lnTo>
                  <a:lnTo>
                    <a:pt x="454" y="793"/>
                  </a:lnTo>
                  <a:lnTo>
                    <a:pt x="567" y="793"/>
                  </a:lnTo>
                  <a:lnTo>
                    <a:pt x="567" y="907"/>
                  </a:lnTo>
                  <a:lnTo>
                    <a:pt x="340" y="907"/>
                  </a:lnTo>
                  <a:lnTo>
                    <a:pt x="340" y="1587"/>
                  </a:lnTo>
                  <a:lnTo>
                    <a:pt x="114" y="1587"/>
                  </a:lnTo>
                  <a:lnTo>
                    <a:pt x="114" y="1701"/>
                  </a:lnTo>
                  <a:lnTo>
                    <a:pt x="0" y="1701"/>
                  </a:lnTo>
                  <a:lnTo>
                    <a:pt x="0" y="1814"/>
                  </a:lnTo>
                  <a:lnTo>
                    <a:pt x="227" y="1814"/>
                  </a:lnTo>
                  <a:lnTo>
                    <a:pt x="227" y="2154"/>
                  </a:lnTo>
                  <a:lnTo>
                    <a:pt x="454" y="2154"/>
                  </a:lnTo>
                  <a:lnTo>
                    <a:pt x="454" y="2041"/>
                  </a:lnTo>
                  <a:lnTo>
                    <a:pt x="567" y="2041"/>
                  </a:lnTo>
                  <a:lnTo>
                    <a:pt x="567" y="1927"/>
                  </a:lnTo>
                  <a:lnTo>
                    <a:pt x="681" y="1927"/>
                  </a:lnTo>
                  <a:lnTo>
                    <a:pt x="681" y="1814"/>
                  </a:lnTo>
                  <a:lnTo>
                    <a:pt x="907" y="1814"/>
                  </a:lnTo>
                  <a:lnTo>
                    <a:pt x="907" y="1701"/>
                  </a:lnTo>
                  <a:lnTo>
                    <a:pt x="1248" y="1701"/>
                  </a:lnTo>
                  <a:lnTo>
                    <a:pt x="1248" y="1360"/>
                  </a:lnTo>
                  <a:lnTo>
                    <a:pt x="1361" y="1360"/>
                  </a:lnTo>
                  <a:lnTo>
                    <a:pt x="1361" y="1134"/>
                  </a:lnTo>
                  <a:lnTo>
                    <a:pt x="1248" y="1134"/>
                  </a:lnTo>
                  <a:lnTo>
                    <a:pt x="1248" y="907"/>
                  </a:lnTo>
                  <a:lnTo>
                    <a:pt x="1474" y="907"/>
                  </a:lnTo>
                  <a:lnTo>
                    <a:pt x="1474" y="680"/>
                  </a:lnTo>
                  <a:lnTo>
                    <a:pt x="1928" y="680"/>
                  </a:lnTo>
                  <a:lnTo>
                    <a:pt x="1928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57" name="Freeform 149">
              <a:extLst>
                <a:ext uri="{FF2B5EF4-FFF2-40B4-BE49-F238E27FC236}">
                  <a16:creationId xmlns:a16="http://schemas.microsoft.com/office/drawing/2014/main" id="{BAD31EEE-1446-490C-B1E0-209DDA9B0AF7}"/>
                </a:ext>
              </a:extLst>
            </p:cNvPr>
            <p:cNvSpPr>
              <a:spLocks/>
            </p:cNvSpPr>
            <p:nvPr/>
          </p:nvSpPr>
          <p:spPr bwMode="auto">
            <a:xfrm>
              <a:off x="4271" y="4486"/>
              <a:ext cx="681" cy="567"/>
            </a:xfrm>
            <a:custGeom>
              <a:avLst/>
              <a:gdLst>
                <a:gd name="T0" fmla="*/ 341 w 681"/>
                <a:gd name="T1" fmla="*/ 0 h 567"/>
                <a:gd name="T2" fmla="*/ 341 w 681"/>
                <a:gd name="T3" fmla="*/ 113 h 567"/>
                <a:gd name="T4" fmla="*/ 227 w 681"/>
                <a:gd name="T5" fmla="*/ 113 h 567"/>
                <a:gd name="T6" fmla="*/ 227 w 681"/>
                <a:gd name="T7" fmla="*/ 226 h 567"/>
                <a:gd name="T8" fmla="*/ 114 w 681"/>
                <a:gd name="T9" fmla="*/ 226 h 567"/>
                <a:gd name="T10" fmla="*/ 114 w 681"/>
                <a:gd name="T11" fmla="*/ 340 h 567"/>
                <a:gd name="T12" fmla="*/ 0 w 681"/>
                <a:gd name="T13" fmla="*/ 340 h 567"/>
                <a:gd name="T14" fmla="*/ 0 w 681"/>
                <a:gd name="T15" fmla="*/ 453 h 567"/>
                <a:gd name="T16" fmla="*/ 114 w 681"/>
                <a:gd name="T17" fmla="*/ 453 h 567"/>
                <a:gd name="T18" fmla="*/ 114 w 681"/>
                <a:gd name="T19" fmla="*/ 567 h 567"/>
                <a:gd name="T20" fmla="*/ 227 w 681"/>
                <a:gd name="T21" fmla="*/ 567 h 567"/>
                <a:gd name="T22" fmla="*/ 227 w 681"/>
                <a:gd name="T23" fmla="*/ 453 h 567"/>
                <a:gd name="T24" fmla="*/ 681 w 681"/>
                <a:gd name="T25" fmla="*/ 453 h 567"/>
                <a:gd name="T26" fmla="*/ 681 w 681"/>
                <a:gd name="T27" fmla="*/ 113 h 567"/>
                <a:gd name="T28" fmla="*/ 454 w 681"/>
                <a:gd name="T29" fmla="*/ 113 h 567"/>
                <a:gd name="T30" fmla="*/ 454 w 681"/>
                <a:gd name="T31" fmla="*/ 0 h 567"/>
                <a:gd name="T32" fmla="*/ 341 w 681"/>
                <a:gd name="T33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81" h="567">
                  <a:moveTo>
                    <a:pt x="341" y="0"/>
                  </a:moveTo>
                  <a:lnTo>
                    <a:pt x="341" y="113"/>
                  </a:lnTo>
                  <a:lnTo>
                    <a:pt x="227" y="113"/>
                  </a:lnTo>
                  <a:lnTo>
                    <a:pt x="227" y="226"/>
                  </a:lnTo>
                  <a:lnTo>
                    <a:pt x="114" y="226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453"/>
                  </a:lnTo>
                  <a:lnTo>
                    <a:pt x="114" y="453"/>
                  </a:lnTo>
                  <a:lnTo>
                    <a:pt x="114" y="567"/>
                  </a:lnTo>
                  <a:lnTo>
                    <a:pt x="227" y="567"/>
                  </a:lnTo>
                  <a:lnTo>
                    <a:pt x="227" y="453"/>
                  </a:lnTo>
                  <a:lnTo>
                    <a:pt x="681" y="453"/>
                  </a:lnTo>
                  <a:lnTo>
                    <a:pt x="681" y="113"/>
                  </a:lnTo>
                  <a:lnTo>
                    <a:pt x="454" y="113"/>
                  </a:lnTo>
                  <a:lnTo>
                    <a:pt x="454" y="0"/>
                  </a:lnTo>
                  <a:lnTo>
                    <a:pt x="341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58" name="Freeform 150">
              <a:extLst>
                <a:ext uri="{FF2B5EF4-FFF2-40B4-BE49-F238E27FC236}">
                  <a16:creationId xmlns:a16="http://schemas.microsoft.com/office/drawing/2014/main" id="{0FB24FAD-4092-4E68-8B2F-7B3E436205D5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4486"/>
              <a:ext cx="1138" cy="907"/>
            </a:xfrm>
            <a:custGeom>
              <a:avLst/>
              <a:gdLst>
                <a:gd name="T0" fmla="*/ 1138 w 1138"/>
                <a:gd name="T1" fmla="*/ 680 h 907"/>
                <a:gd name="T2" fmla="*/ 1102 w 1138"/>
                <a:gd name="T3" fmla="*/ 686 h 907"/>
                <a:gd name="T4" fmla="*/ 907 w 1138"/>
                <a:gd name="T5" fmla="*/ 680 h 907"/>
                <a:gd name="T6" fmla="*/ 907 w 1138"/>
                <a:gd name="T7" fmla="*/ 793 h 907"/>
                <a:gd name="T8" fmla="*/ 794 w 1138"/>
                <a:gd name="T9" fmla="*/ 793 h 907"/>
                <a:gd name="T10" fmla="*/ 794 w 1138"/>
                <a:gd name="T11" fmla="*/ 907 h 907"/>
                <a:gd name="T12" fmla="*/ 453 w 1138"/>
                <a:gd name="T13" fmla="*/ 907 h 907"/>
                <a:gd name="T14" fmla="*/ 453 w 1138"/>
                <a:gd name="T15" fmla="*/ 793 h 907"/>
                <a:gd name="T16" fmla="*/ 113 w 1138"/>
                <a:gd name="T17" fmla="*/ 793 h 907"/>
                <a:gd name="T18" fmla="*/ 113 w 1138"/>
                <a:gd name="T19" fmla="*/ 567 h 907"/>
                <a:gd name="T20" fmla="*/ 0 w 1138"/>
                <a:gd name="T21" fmla="*/ 567 h 907"/>
                <a:gd name="T22" fmla="*/ 0 w 1138"/>
                <a:gd name="T23" fmla="*/ 340 h 907"/>
                <a:gd name="T24" fmla="*/ 113 w 1138"/>
                <a:gd name="T25" fmla="*/ 340 h 907"/>
                <a:gd name="T26" fmla="*/ 113 w 1138"/>
                <a:gd name="T27" fmla="*/ 226 h 907"/>
                <a:gd name="T28" fmla="*/ 227 w 1138"/>
                <a:gd name="T29" fmla="*/ 226 h 907"/>
                <a:gd name="T30" fmla="*/ 227 w 1138"/>
                <a:gd name="T31" fmla="*/ 113 h 907"/>
                <a:gd name="T32" fmla="*/ 453 w 1138"/>
                <a:gd name="T33" fmla="*/ 113 h 907"/>
                <a:gd name="T34" fmla="*/ 453 w 1138"/>
                <a:gd name="T35" fmla="*/ 0 h 907"/>
                <a:gd name="T36" fmla="*/ 794 w 1138"/>
                <a:gd name="T37" fmla="*/ 0 h 907"/>
                <a:gd name="T38" fmla="*/ 794 w 1138"/>
                <a:gd name="T39" fmla="*/ 113 h 907"/>
                <a:gd name="T40" fmla="*/ 680 w 1138"/>
                <a:gd name="T41" fmla="*/ 113 h 907"/>
                <a:gd name="T42" fmla="*/ 680 w 1138"/>
                <a:gd name="T43" fmla="*/ 226 h 907"/>
                <a:gd name="T44" fmla="*/ 567 w 1138"/>
                <a:gd name="T45" fmla="*/ 226 h 907"/>
                <a:gd name="T46" fmla="*/ 567 w 1138"/>
                <a:gd name="T47" fmla="*/ 340 h 907"/>
                <a:gd name="T48" fmla="*/ 453 w 1138"/>
                <a:gd name="T49" fmla="*/ 340 h 907"/>
                <a:gd name="T50" fmla="*/ 453 w 1138"/>
                <a:gd name="T51" fmla="*/ 453 h 907"/>
                <a:gd name="T52" fmla="*/ 567 w 1138"/>
                <a:gd name="T53" fmla="*/ 453 h 907"/>
                <a:gd name="T54" fmla="*/ 567 w 1138"/>
                <a:gd name="T55" fmla="*/ 567 h 907"/>
                <a:gd name="T56" fmla="*/ 680 w 1138"/>
                <a:gd name="T57" fmla="*/ 567 h 907"/>
                <a:gd name="T58" fmla="*/ 680 w 1138"/>
                <a:gd name="T59" fmla="*/ 453 h 907"/>
                <a:gd name="T60" fmla="*/ 1020 w 1138"/>
                <a:gd name="T61" fmla="*/ 453 h 907"/>
                <a:gd name="T62" fmla="*/ 1020 w 1138"/>
                <a:gd name="T63" fmla="*/ 567 h 907"/>
                <a:gd name="T64" fmla="*/ 1134 w 1138"/>
                <a:gd name="T65" fmla="*/ 567 h 907"/>
                <a:gd name="T66" fmla="*/ 1138 w 1138"/>
                <a:gd name="T67" fmla="*/ 68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138" h="907">
                  <a:moveTo>
                    <a:pt x="1138" y="680"/>
                  </a:moveTo>
                  <a:cubicBezTo>
                    <a:pt x="1114" y="688"/>
                    <a:pt x="1126" y="686"/>
                    <a:pt x="1102" y="686"/>
                  </a:cubicBezTo>
                  <a:lnTo>
                    <a:pt x="907" y="680"/>
                  </a:lnTo>
                  <a:lnTo>
                    <a:pt x="907" y="793"/>
                  </a:lnTo>
                  <a:lnTo>
                    <a:pt x="794" y="793"/>
                  </a:lnTo>
                  <a:lnTo>
                    <a:pt x="794" y="907"/>
                  </a:lnTo>
                  <a:lnTo>
                    <a:pt x="453" y="907"/>
                  </a:lnTo>
                  <a:lnTo>
                    <a:pt x="453" y="793"/>
                  </a:lnTo>
                  <a:lnTo>
                    <a:pt x="113" y="793"/>
                  </a:lnTo>
                  <a:lnTo>
                    <a:pt x="113" y="567"/>
                  </a:lnTo>
                  <a:lnTo>
                    <a:pt x="0" y="567"/>
                  </a:lnTo>
                  <a:lnTo>
                    <a:pt x="0" y="340"/>
                  </a:lnTo>
                  <a:lnTo>
                    <a:pt x="113" y="340"/>
                  </a:lnTo>
                  <a:lnTo>
                    <a:pt x="113" y="226"/>
                  </a:lnTo>
                  <a:lnTo>
                    <a:pt x="227" y="226"/>
                  </a:lnTo>
                  <a:lnTo>
                    <a:pt x="227" y="113"/>
                  </a:lnTo>
                  <a:lnTo>
                    <a:pt x="453" y="113"/>
                  </a:lnTo>
                  <a:lnTo>
                    <a:pt x="453" y="0"/>
                  </a:lnTo>
                  <a:lnTo>
                    <a:pt x="794" y="0"/>
                  </a:lnTo>
                  <a:lnTo>
                    <a:pt x="794" y="113"/>
                  </a:lnTo>
                  <a:lnTo>
                    <a:pt x="680" y="113"/>
                  </a:lnTo>
                  <a:lnTo>
                    <a:pt x="680" y="226"/>
                  </a:lnTo>
                  <a:lnTo>
                    <a:pt x="567" y="226"/>
                  </a:lnTo>
                  <a:lnTo>
                    <a:pt x="567" y="340"/>
                  </a:lnTo>
                  <a:lnTo>
                    <a:pt x="453" y="340"/>
                  </a:lnTo>
                  <a:lnTo>
                    <a:pt x="453" y="453"/>
                  </a:lnTo>
                  <a:lnTo>
                    <a:pt x="567" y="453"/>
                  </a:lnTo>
                  <a:lnTo>
                    <a:pt x="567" y="567"/>
                  </a:lnTo>
                  <a:lnTo>
                    <a:pt x="680" y="567"/>
                  </a:lnTo>
                  <a:lnTo>
                    <a:pt x="680" y="453"/>
                  </a:lnTo>
                  <a:lnTo>
                    <a:pt x="1020" y="453"/>
                  </a:lnTo>
                  <a:lnTo>
                    <a:pt x="1020" y="567"/>
                  </a:lnTo>
                  <a:lnTo>
                    <a:pt x="1134" y="567"/>
                  </a:lnTo>
                  <a:lnTo>
                    <a:pt x="1138" y="68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59" name="Freeform 151">
              <a:extLst>
                <a:ext uri="{FF2B5EF4-FFF2-40B4-BE49-F238E27FC236}">
                  <a16:creationId xmlns:a16="http://schemas.microsoft.com/office/drawing/2014/main" id="{A8FC2B05-587B-411B-B1C8-9E75A77D90FA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4826"/>
              <a:ext cx="567" cy="567"/>
            </a:xfrm>
            <a:custGeom>
              <a:avLst/>
              <a:gdLst>
                <a:gd name="T0" fmla="*/ 0 w 567"/>
                <a:gd name="T1" fmla="*/ 453 h 567"/>
                <a:gd name="T2" fmla="*/ 340 w 567"/>
                <a:gd name="T3" fmla="*/ 453 h 567"/>
                <a:gd name="T4" fmla="*/ 340 w 567"/>
                <a:gd name="T5" fmla="*/ 567 h 567"/>
                <a:gd name="T6" fmla="*/ 454 w 567"/>
                <a:gd name="T7" fmla="*/ 567 h 567"/>
                <a:gd name="T8" fmla="*/ 454 w 567"/>
                <a:gd name="T9" fmla="*/ 453 h 567"/>
                <a:gd name="T10" fmla="*/ 567 w 567"/>
                <a:gd name="T11" fmla="*/ 453 h 567"/>
                <a:gd name="T12" fmla="*/ 567 w 567"/>
                <a:gd name="T13" fmla="*/ 227 h 567"/>
                <a:gd name="T14" fmla="*/ 454 w 567"/>
                <a:gd name="T15" fmla="*/ 227 h 567"/>
                <a:gd name="T16" fmla="*/ 454 w 567"/>
                <a:gd name="T17" fmla="*/ 113 h 567"/>
                <a:gd name="T18" fmla="*/ 227 w 567"/>
                <a:gd name="T19" fmla="*/ 113 h 567"/>
                <a:gd name="T20" fmla="*/ 227 w 567"/>
                <a:gd name="T21" fmla="*/ 0 h 567"/>
                <a:gd name="T22" fmla="*/ 114 w 567"/>
                <a:gd name="T23" fmla="*/ 0 h 567"/>
                <a:gd name="T24" fmla="*/ 114 w 567"/>
                <a:gd name="T25" fmla="*/ 340 h 567"/>
                <a:gd name="T26" fmla="*/ 0 w 567"/>
                <a:gd name="T27" fmla="*/ 340 h 567"/>
                <a:gd name="T28" fmla="*/ 0 w 567"/>
                <a:gd name="T29" fmla="*/ 45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67" h="567">
                  <a:moveTo>
                    <a:pt x="0" y="453"/>
                  </a:moveTo>
                  <a:lnTo>
                    <a:pt x="340" y="453"/>
                  </a:lnTo>
                  <a:lnTo>
                    <a:pt x="340" y="567"/>
                  </a:lnTo>
                  <a:lnTo>
                    <a:pt x="454" y="567"/>
                  </a:lnTo>
                  <a:lnTo>
                    <a:pt x="454" y="453"/>
                  </a:lnTo>
                  <a:lnTo>
                    <a:pt x="567" y="453"/>
                  </a:lnTo>
                  <a:lnTo>
                    <a:pt x="567" y="227"/>
                  </a:lnTo>
                  <a:lnTo>
                    <a:pt x="454" y="227"/>
                  </a:lnTo>
                  <a:lnTo>
                    <a:pt x="454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114" y="0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45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60" name="Freeform 152">
              <a:extLst>
                <a:ext uri="{FF2B5EF4-FFF2-40B4-BE49-F238E27FC236}">
                  <a16:creationId xmlns:a16="http://schemas.microsoft.com/office/drawing/2014/main" id="{42991ADD-F46A-4999-9F9F-C3923CF56638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5506"/>
              <a:ext cx="227" cy="227"/>
            </a:xfrm>
            <a:custGeom>
              <a:avLst/>
              <a:gdLst>
                <a:gd name="T0" fmla="*/ 0 w 227"/>
                <a:gd name="T1" fmla="*/ 114 h 227"/>
                <a:gd name="T2" fmla="*/ 0 w 227"/>
                <a:gd name="T3" fmla="*/ 227 h 227"/>
                <a:gd name="T4" fmla="*/ 113 w 227"/>
                <a:gd name="T5" fmla="*/ 227 h 227"/>
                <a:gd name="T6" fmla="*/ 113 w 227"/>
                <a:gd name="T7" fmla="*/ 114 h 227"/>
                <a:gd name="T8" fmla="*/ 227 w 227"/>
                <a:gd name="T9" fmla="*/ 114 h 227"/>
                <a:gd name="T10" fmla="*/ 227 w 227"/>
                <a:gd name="T11" fmla="*/ 0 h 227"/>
                <a:gd name="T12" fmla="*/ 0 w 227"/>
                <a:gd name="T13" fmla="*/ 0 h 227"/>
                <a:gd name="T14" fmla="*/ 0 w 227"/>
                <a:gd name="T15" fmla="*/ 114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7" h="227">
                  <a:moveTo>
                    <a:pt x="0" y="114"/>
                  </a:moveTo>
                  <a:lnTo>
                    <a:pt x="0" y="227"/>
                  </a:lnTo>
                  <a:lnTo>
                    <a:pt x="113" y="227"/>
                  </a:lnTo>
                  <a:lnTo>
                    <a:pt x="113" y="114"/>
                  </a:lnTo>
                  <a:lnTo>
                    <a:pt x="227" y="114"/>
                  </a:lnTo>
                  <a:lnTo>
                    <a:pt x="227" y="0"/>
                  </a:lnTo>
                  <a:lnTo>
                    <a:pt x="0" y="0"/>
                  </a:lnTo>
                  <a:lnTo>
                    <a:pt x="0" y="11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61" name="Freeform 153">
              <a:extLst>
                <a:ext uri="{FF2B5EF4-FFF2-40B4-BE49-F238E27FC236}">
                  <a16:creationId xmlns:a16="http://schemas.microsoft.com/office/drawing/2014/main" id="{559AA867-71A9-49E4-B95A-640326BCFCBD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5279"/>
              <a:ext cx="454" cy="567"/>
            </a:xfrm>
            <a:custGeom>
              <a:avLst/>
              <a:gdLst>
                <a:gd name="T0" fmla="*/ 0 w 454"/>
                <a:gd name="T1" fmla="*/ 567 h 567"/>
                <a:gd name="T2" fmla="*/ 0 w 454"/>
                <a:gd name="T3" fmla="*/ 454 h 567"/>
                <a:gd name="T4" fmla="*/ 113 w 454"/>
                <a:gd name="T5" fmla="*/ 454 h 567"/>
                <a:gd name="T6" fmla="*/ 113 w 454"/>
                <a:gd name="T7" fmla="*/ 341 h 567"/>
                <a:gd name="T8" fmla="*/ 227 w 454"/>
                <a:gd name="T9" fmla="*/ 341 h 567"/>
                <a:gd name="T10" fmla="*/ 227 w 454"/>
                <a:gd name="T11" fmla="*/ 227 h 567"/>
                <a:gd name="T12" fmla="*/ 113 w 454"/>
                <a:gd name="T13" fmla="*/ 227 h 567"/>
                <a:gd name="T14" fmla="*/ 113 w 454"/>
                <a:gd name="T15" fmla="*/ 114 h 567"/>
                <a:gd name="T16" fmla="*/ 227 w 454"/>
                <a:gd name="T17" fmla="*/ 114 h 567"/>
                <a:gd name="T18" fmla="*/ 227 w 454"/>
                <a:gd name="T19" fmla="*/ 0 h 567"/>
                <a:gd name="T20" fmla="*/ 454 w 454"/>
                <a:gd name="T21" fmla="*/ 0 h 567"/>
                <a:gd name="T22" fmla="*/ 454 w 454"/>
                <a:gd name="T23" fmla="*/ 227 h 567"/>
                <a:gd name="T24" fmla="*/ 340 w 454"/>
                <a:gd name="T25" fmla="*/ 227 h 567"/>
                <a:gd name="T26" fmla="*/ 340 w 454"/>
                <a:gd name="T27" fmla="*/ 341 h 567"/>
                <a:gd name="T28" fmla="*/ 454 w 454"/>
                <a:gd name="T29" fmla="*/ 341 h 567"/>
                <a:gd name="T30" fmla="*/ 454 w 454"/>
                <a:gd name="T31" fmla="*/ 454 h 567"/>
                <a:gd name="T32" fmla="*/ 454 w 454"/>
                <a:gd name="T33" fmla="*/ 567 h 567"/>
                <a:gd name="T34" fmla="*/ 0 w 454"/>
                <a:gd name="T3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54" h="567">
                  <a:moveTo>
                    <a:pt x="0" y="567"/>
                  </a:moveTo>
                  <a:lnTo>
                    <a:pt x="0" y="454"/>
                  </a:lnTo>
                  <a:lnTo>
                    <a:pt x="113" y="454"/>
                  </a:lnTo>
                  <a:lnTo>
                    <a:pt x="113" y="341"/>
                  </a:lnTo>
                  <a:lnTo>
                    <a:pt x="227" y="341"/>
                  </a:lnTo>
                  <a:lnTo>
                    <a:pt x="227" y="227"/>
                  </a:lnTo>
                  <a:lnTo>
                    <a:pt x="113" y="227"/>
                  </a:lnTo>
                  <a:lnTo>
                    <a:pt x="113" y="114"/>
                  </a:lnTo>
                  <a:lnTo>
                    <a:pt x="227" y="114"/>
                  </a:lnTo>
                  <a:lnTo>
                    <a:pt x="227" y="0"/>
                  </a:lnTo>
                  <a:lnTo>
                    <a:pt x="454" y="0"/>
                  </a:lnTo>
                  <a:lnTo>
                    <a:pt x="454" y="227"/>
                  </a:lnTo>
                  <a:lnTo>
                    <a:pt x="340" y="227"/>
                  </a:lnTo>
                  <a:lnTo>
                    <a:pt x="340" y="341"/>
                  </a:lnTo>
                  <a:lnTo>
                    <a:pt x="454" y="341"/>
                  </a:lnTo>
                  <a:lnTo>
                    <a:pt x="454" y="454"/>
                  </a:lnTo>
                  <a:lnTo>
                    <a:pt x="454" y="567"/>
                  </a:lnTo>
                  <a:lnTo>
                    <a:pt x="0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62" name="Freeform 154">
              <a:extLst>
                <a:ext uri="{FF2B5EF4-FFF2-40B4-BE49-F238E27FC236}">
                  <a16:creationId xmlns:a16="http://schemas.microsoft.com/office/drawing/2014/main" id="{DA112081-FE44-4E39-9DD2-EBA5B4D92195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5846"/>
              <a:ext cx="227" cy="114"/>
            </a:xfrm>
            <a:custGeom>
              <a:avLst/>
              <a:gdLst>
                <a:gd name="T0" fmla="*/ 227 w 227"/>
                <a:gd name="T1" fmla="*/ 0 h 114"/>
                <a:gd name="T2" fmla="*/ 0 w 227"/>
                <a:gd name="T3" fmla="*/ 0 h 114"/>
                <a:gd name="T4" fmla="*/ 0 w 227"/>
                <a:gd name="T5" fmla="*/ 114 h 114"/>
                <a:gd name="T6" fmla="*/ 227 w 227"/>
                <a:gd name="T7" fmla="*/ 114 h 114"/>
                <a:gd name="T8" fmla="*/ 227 w 227"/>
                <a:gd name="T9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7" h="114">
                  <a:moveTo>
                    <a:pt x="227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227" y="114"/>
                  </a:lnTo>
                  <a:lnTo>
                    <a:pt x="22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63" name="Freeform 155">
              <a:extLst>
                <a:ext uri="{FF2B5EF4-FFF2-40B4-BE49-F238E27FC236}">
                  <a16:creationId xmlns:a16="http://schemas.microsoft.com/office/drawing/2014/main" id="{D4D94D31-1603-4023-BE5F-E8E0B30654BA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5846"/>
              <a:ext cx="680" cy="454"/>
            </a:xfrm>
            <a:custGeom>
              <a:avLst/>
              <a:gdLst>
                <a:gd name="T0" fmla="*/ 0 w 680"/>
                <a:gd name="T1" fmla="*/ 341 h 454"/>
                <a:gd name="T2" fmla="*/ 0 w 680"/>
                <a:gd name="T3" fmla="*/ 454 h 454"/>
                <a:gd name="T4" fmla="*/ 226 w 680"/>
                <a:gd name="T5" fmla="*/ 454 h 454"/>
                <a:gd name="T6" fmla="*/ 226 w 680"/>
                <a:gd name="T7" fmla="*/ 341 h 454"/>
                <a:gd name="T8" fmla="*/ 567 w 680"/>
                <a:gd name="T9" fmla="*/ 341 h 454"/>
                <a:gd name="T10" fmla="*/ 567 w 680"/>
                <a:gd name="T11" fmla="*/ 227 h 454"/>
                <a:gd name="T12" fmla="*/ 680 w 680"/>
                <a:gd name="T13" fmla="*/ 227 h 454"/>
                <a:gd name="T14" fmla="*/ 680 w 680"/>
                <a:gd name="T15" fmla="*/ 0 h 454"/>
                <a:gd name="T16" fmla="*/ 226 w 680"/>
                <a:gd name="T17" fmla="*/ 0 h 454"/>
                <a:gd name="T18" fmla="*/ 226 w 680"/>
                <a:gd name="T19" fmla="*/ 114 h 454"/>
                <a:gd name="T20" fmla="*/ 113 w 680"/>
                <a:gd name="T21" fmla="*/ 114 h 454"/>
                <a:gd name="T22" fmla="*/ 113 w 680"/>
                <a:gd name="T23" fmla="*/ 341 h 454"/>
                <a:gd name="T24" fmla="*/ 0 w 680"/>
                <a:gd name="T25" fmla="*/ 341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80" h="454">
                  <a:moveTo>
                    <a:pt x="0" y="341"/>
                  </a:moveTo>
                  <a:lnTo>
                    <a:pt x="0" y="454"/>
                  </a:lnTo>
                  <a:lnTo>
                    <a:pt x="226" y="454"/>
                  </a:lnTo>
                  <a:lnTo>
                    <a:pt x="226" y="341"/>
                  </a:lnTo>
                  <a:lnTo>
                    <a:pt x="567" y="341"/>
                  </a:lnTo>
                  <a:lnTo>
                    <a:pt x="567" y="227"/>
                  </a:lnTo>
                  <a:lnTo>
                    <a:pt x="680" y="227"/>
                  </a:lnTo>
                  <a:lnTo>
                    <a:pt x="680" y="0"/>
                  </a:lnTo>
                  <a:lnTo>
                    <a:pt x="226" y="0"/>
                  </a:lnTo>
                  <a:lnTo>
                    <a:pt x="226" y="114"/>
                  </a:lnTo>
                  <a:lnTo>
                    <a:pt x="113" y="114"/>
                  </a:lnTo>
                  <a:lnTo>
                    <a:pt x="113" y="341"/>
                  </a:lnTo>
                  <a:lnTo>
                    <a:pt x="0" y="34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64" name="Freeform 156">
              <a:extLst>
                <a:ext uri="{FF2B5EF4-FFF2-40B4-BE49-F238E27FC236}">
                  <a16:creationId xmlns:a16="http://schemas.microsoft.com/office/drawing/2014/main" id="{A10D74B3-DA3B-4EEB-B326-11875B4B6E08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6640"/>
              <a:ext cx="680" cy="794"/>
            </a:xfrm>
            <a:custGeom>
              <a:avLst/>
              <a:gdLst>
                <a:gd name="T0" fmla="*/ 567 w 680"/>
                <a:gd name="T1" fmla="*/ 0 h 794"/>
                <a:gd name="T2" fmla="*/ 453 w 680"/>
                <a:gd name="T3" fmla="*/ 0 h 794"/>
                <a:gd name="T4" fmla="*/ 453 w 680"/>
                <a:gd name="T5" fmla="*/ 114 h 794"/>
                <a:gd name="T6" fmla="*/ 340 w 680"/>
                <a:gd name="T7" fmla="*/ 114 h 794"/>
                <a:gd name="T8" fmla="*/ 340 w 680"/>
                <a:gd name="T9" fmla="*/ 227 h 794"/>
                <a:gd name="T10" fmla="*/ 0 w 680"/>
                <a:gd name="T11" fmla="*/ 227 h 794"/>
                <a:gd name="T12" fmla="*/ 0 w 680"/>
                <a:gd name="T13" fmla="*/ 454 h 794"/>
                <a:gd name="T14" fmla="*/ 226 w 680"/>
                <a:gd name="T15" fmla="*/ 454 h 794"/>
                <a:gd name="T16" fmla="*/ 226 w 680"/>
                <a:gd name="T17" fmla="*/ 567 h 794"/>
                <a:gd name="T18" fmla="*/ 340 w 680"/>
                <a:gd name="T19" fmla="*/ 567 h 794"/>
                <a:gd name="T20" fmla="*/ 340 w 680"/>
                <a:gd name="T21" fmla="*/ 794 h 794"/>
                <a:gd name="T22" fmla="*/ 567 w 680"/>
                <a:gd name="T23" fmla="*/ 794 h 794"/>
                <a:gd name="T24" fmla="*/ 567 w 680"/>
                <a:gd name="T25" fmla="*/ 454 h 794"/>
                <a:gd name="T26" fmla="*/ 680 w 680"/>
                <a:gd name="T27" fmla="*/ 454 h 794"/>
                <a:gd name="T28" fmla="*/ 680 w 680"/>
                <a:gd name="T29" fmla="*/ 227 h 794"/>
                <a:gd name="T30" fmla="*/ 567 w 680"/>
                <a:gd name="T31" fmla="*/ 227 h 794"/>
                <a:gd name="T32" fmla="*/ 567 w 680"/>
                <a:gd name="T33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80" h="794">
                  <a:moveTo>
                    <a:pt x="567" y="0"/>
                  </a:moveTo>
                  <a:lnTo>
                    <a:pt x="453" y="0"/>
                  </a:lnTo>
                  <a:lnTo>
                    <a:pt x="453" y="114"/>
                  </a:lnTo>
                  <a:lnTo>
                    <a:pt x="340" y="114"/>
                  </a:lnTo>
                  <a:lnTo>
                    <a:pt x="340" y="227"/>
                  </a:lnTo>
                  <a:lnTo>
                    <a:pt x="0" y="227"/>
                  </a:lnTo>
                  <a:lnTo>
                    <a:pt x="0" y="454"/>
                  </a:lnTo>
                  <a:lnTo>
                    <a:pt x="226" y="454"/>
                  </a:lnTo>
                  <a:lnTo>
                    <a:pt x="226" y="567"/>
                  </a:lnTo>
                  <a:lnTo>
                    <a:pt x="340" y="567"/>
                  </a:lnTo>
                  <a:lnTo>
                    <a:pt x="340" y="794"/>
                  </a:lnTo>
                  <a:lnTo>
                    <a:pt x="567" y="794"/>
                  </a:lnTo>
                  <a:lnTo>
                    <a:pt x="567" y="454"/>
                  </a:lnTo>
                  <a:lnTo>
                    <a:pt x="680" y="454"/>
                  </a:lnTo>
                  <a:lnTo>
                    <a:pt x="680" y="227"/>
                  </a:lnTo>
                  <a:lnTo>
                    <a:pt x="567" y="227"/>
                  </a:lnTo>
                  <a:lnTo>
                    <a:pt x="56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65" name="Freeform 157">
              <a:extLst>
                <a:ext uri="{FF2B5EF4-FFF2-40B4-BE49-F238E27FC236}">
                  <a16:creationId xmlns:a16="http://schemas.microsoft.com/office/drawing/2014/main" id="{29989569-C0E3-4FA9-9DDE-BD5D6150336F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6527"/>
              <a:ext cx="227" cy="227"/>
            </a:xfrm>
            <a:custGeom>
              <a:avLst/>
              <a:gdLst>
                <a:gd name="T0" fmla="*/ 227 w 227"/>
                <a:gd name="T1" fmla="*/ 0 h 227"/>
                <a:gd name="T2" fmla="*/ 0 w 227"/>
                <a:gd name="T3" fmla="*/ 0 h 227"/>
                <a:gd name="T4" fmla="*/ 0 w 227"/>
                <a:gd name="T5" fmla="*/ 227 h 227"/>
                <a:gd name="T6" fmla="*/ 113 w 227"/>
                <a:gd name="T7" fmla="*/ 227 h 227"/>
                <a:gd name="T8" fmla="*/ 113 w 227"/>
                <a:gd name="T9" fmla="*/ 113 h 227"/>
                <a:gd name="T10" fmla="*/ 227 w 227"/>
                <a:gd name="T11" fmla="*/ 113 h 227"/>
                <a:gd name="T12" fmla="*/ 227 w 227"/>
                <a:gd name="T13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227">
                  <a:moveTo>
                    <a:pt x="227" y="0"/>
                  </a:moveTo>
                  <a:lnTo>
                    <a:pt x="0" y="0"/>
                  </a:lnTo>
                  <a:lnTo>
                    <a:pt x="0" y="227"/>
                  </a:lnTo>
                  <a:lnTo>
                    <a:pt x="113" y="227"/>
                  </a:lnTo>
                  <a:lnTo>
                    <a:pt x="113" y="113"/>
                  </a:lnTo>
                  <a:lnTo>
                    <a:pt x="227" y="113"/>
                  </a:lnTo>
                  <a:lnTo>
                    <a:pt x="22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66" name="Freeform 158">
              <a:extLst>
                <a:ext uri="{FF2B5EF4-FFF2-40B4-BE49-F238E27FC236}">
                  <a16:creationId xmlns:a16="http://schemas.microsoft.com/office/drawing/2014/main" id="{DE9B2F17-1CA7-4A19-805F-7C08FCBC93ED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6187"/>
              <a:ext cx="227" cy="340"/>
            </a:xfrm>
            <a:custGeom>
              <a:avLst/>
              <a:gdLst>
                <a:gd name="T0" fmla="*/ 227 w 227"/>
                <a:gd name="T1" fmla="*/ 113 h 340"/>
                <a:gd name="T2" fmla="*/ 114 w 227"/>
                <a:gd name="T3" fmla="*/ 113 h 340"/>
                <a:gd name="T4" fmla="*/ 114 w 227"/>
                <a:gd name="T5" fmla="*/ 0 h 340"/>
                <a:gd name="T6" fmla="*/ 0 w 227"/>
                <a:gd name="T7" fmla="*/ 0 h 340"/>
                <a:gd name="T8" fmla="*/ 0 w 227"/>
                <a:gd name="T9" fmla="*/ 340 h 340"/>
                <a:gd name="T10" fmla="*/ 227 w 227"/>
                <a:gd name="T11" fmla="*/ 340 h 340"/>
                <a:gd name="T12" fmla="*/ 227 w 227"/>
                <a:gd name="T13" fmla="*/ 113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340">
                  <a:moveTo>
                    <a:pt x="227" y="113"/>
                  </a:moveTo>
                  <a:lnTo>
                    <a:pt x="114" y="113"/>
                  </a:lnTo>
                  <a:lnTo>
                    <a:pt x="114" y="0"/>
                  </a:lnTo>
                  <a:lnTo>
                    <a:pt x="0" y="0"/>
                  </a:lnTo>
                  <a:lnTo>
                    <a:pt x="0" y="340"/>
                  </a:lnTo>
                  <a:lnTo>
                    <a:pt x="227" y="340"/>
                  </a:lnTo>
                  <a:lnTo>
                    <a:pt x="227" y="11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67" name="Rectangle 159">
              <a:extLst>
                <a:ext uri="{FF2B5EF4-FFF2-40B4-BE49-F238E27FC236}">
                  <a16:creationId xmlns:a16="http://schemas.microsoft.com/office/drawing/2014/main" id="{6DC77E1A-342D-410A-BAB3-177378A57C6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77" y="5846"/>
              <a:ext cx="113" cy="22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68" name="Freeform 160">
              <a:extLst>
                <a:ext uri="{FF2B5EF4-FFF2-40B4-BE49-F238E27FC236}">
                  <a16:creationId xmlns:a16="http://schemas.microsoft.com/office/drawing/2014/main" id="{834B6ADA-A834-486D-90A0-81D02F36383D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5960"/>
              <a:ext cx="227" cy="340"/>
            </a:xfrm>
            <a:custGeom>
              <a:avLst/>
              <a:gdLst>
                <a:gd name="T0" fmla="*/ 0 w 227"/>
                <a:gd name="T1" fmla="*/ 0 h 340"/>
                <a:gd name="T2" fmla="*/ 0 w 227"/>
                <a:gd name="T3" fmla="*/ 227 h 340"/>
                <a:gd name="T4" fmla="*/ 114 w 227"/>
                <a:gd name="T5" fmla="*/ 227 h 340"/>
                <a:gd name="T6" fmla="*/ 114 w 227"/>
                <a:gd name="T7" fmla="*/ 340 h 340"/>
                <a:gd name="T8" fmla="*/ 227 w 227"/>
                <a:gd name="T9" fmla="*/ 340 h 340"/>
                <a:gd name="T10" fmla="*/ 227 w 227"/>
                <a:gd name="T11" fmla="*/ 113 h 340"/>
                <a:gd name="T12" fmla="*/ 114 w 227"/>
                <a:gd name="T13" fmla="*/ 113 h 340"/>
                <a:gd name="T14" fmla="*/ 114 w 227"/>
                <a:gd name="T15" fmla="*/ 0 h 340"/>
                <a:gd name="T16" fmla="*/ 0 w 227"/>
                <a:gd name="T17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7" h="340">
                  <a:moveTo>
                    <a:pt x="0" y="0"/>
                  </a:moveTo>
                  <a:lnTo>
                    <a:pt x="0" y="227"/>
                  </a:lnTo>
                  <a:lnTo>
                    <a:pt x="114" y="227"/>
                  </a:lnTo>
                  <a:lnTo>
                    <a:pt x="114" y="340"/>
                  </a:lnTo>
                  <a:lnTo>
                    <a:pt x="227" y="340"/>
                  </a:lnTo>
                  <a:lnTo>
                    <a:pt x="227" y="113"/>
                  </a:lnTo>
                  <a:lnTo>
                    <a:pt x="114" y="113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69" name="Freeform 161">
              <a:extLst>
                <a:ext uri="{FF2B5EF4-FFF2-40B4-BE49-F238E27FC236}">
                  <a16:creationId xmlns:a16="http://schemas.microsoft.com/office/drawing/2014/main" id="{3669B89A-5ABB-4314-ABE9-5059813B547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6413"/>
              <a:ext cx="454" cy="454"/>
            </a:xfrm>
            <a:custGeom>
              <a:avLst/>
              <a:gdLst>
                <a:gd name="T0" fmla="*/ 454 w 454"/>
                <a:gd name="T1" fmla="*/ 454 h 454"/>
                <a:gd name="T2" fmla="*/ 114 w 454"/>
                <a:gd name="T3" fmla="*/ 454 h 454"/>
                <a:gd name="T4" fmla="*/ 114 w 454"/>
                <a:gd name="T5" fmla="*/ 227 h 454"/>
                <a:gd name="T6" fmla="*/ 0 w 454"/>
                <a:gd name="T7" fmla="*/ 227 h 454"/>
                <a:gd name="T8" fmla="*/ 0 w 454"/>
                <a:gd name="T9" fmla="*/ 0 h 454"/>
                <a:gd name="T10" fmla="*/ 340 w 454"/>
                <a:gd name="T11" fmla="*/ 0 h 454"/>
                <a:gd name="T12" fmla="*/ 340 w 454"/>
                <a:gd name="T13" fmla="*/ 227 h 454"/>
                <a:gd name="T14" fmla="*/ 454 w 454"/>
                <a:gd name="T15" fmla="*/ 227 h 454"/>
                <a:gd name="T16" fmla="*/ 454 w 454"/>
                <a:gd name="T17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54" h="454">
                  <a:moveTo>
                    <a:pt x="454" y="454"/>
                  </a:moveTo>
                  <a:lnTo>
                    <a:pt x="114" y="454"/>
                  </a:lnTo>
                  <a:lnTo>
                    <a:pt x="114" y="227"/>
                  </a:lnTo>
                  <a:lnTo>
                    <a:pt x="0" y="227"/>
                  </a:lnTo>
                  <a:lnTo>
                    <a:pt x="0" y="0"/>
                  </a:lnTo>
                  <a:lnTo>
                    <a:pt x="340" y="0"/>
                  </a:lnTo>
                  <a:lnTo>
                    <a:pt x="340" y="227"/>
                  </a:lnTo>
                  <a:lnTo>
                    <a:pt x="454" y="227"/>
                  </a:lnTo>
                  <a:lnTo>
                    <a:pt x="454" y="45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70" name="Freeform 162">
              <a:extLst>
                <a:ext uri="{FF2B5EF4-FFF2-40B4-BE49-F238E27FC236}">
                  <a16:creationId xmlns:a16="http://schemas.microsoft.com/office/drawing/2014/main" id="{83F81504-4518-4F03-BB5A-971D3B47286E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5846"/>
              <a:ext cx="681" cy="341"/>
            </a:xfrm>
            <a:custGeom>
              <a:avLst/>
              <a:gdLst>
                <a:gd name="T0" fmla="*/ 341 w 681"/>
                <a:gd name="T1" fmla="*/ 0 h 341"/>
                <a:gd name="T2" fmla="*/ 114 w 681"/>
                <a:gd name="T3" fmla="*/ 0 h 341"/>
                <a:gd name="T4" fmla="*/ 114 w 681"/>
                <a:gd name="T5" fmla="*/ 114 h 341"/>
                <a:gd name="T6" fmla="*/ 0 w 681"/>
                <a:gd name="T7" fmla="*/ 114 h 341"/>
                <a:gd name="T8" fmla="*/ 0 w 681"/>
                <a:gd name="T9" fmla="*/ 341 h 341"/>
                <a:gd name="T10" fmla="*/ 341 w 681"/>
                <a:gd name="T11" fmla="*/ 341 h 341"/>
                <a:gd name="T12" fmla="*/ 681 w 681"/>
                <a:gd name="T13" fmla="*/ 341 h 341"/>
                <a:gd name="T14" fmla="*/ 681 w 681"/>
                <a:gd name="T15" fmla="*/ 114 h 341"/>
                <a:gd name="T16" fmla="*/ 454 w 681"/>
                <a:gd name="T17" fmla="*/ 114 h 341"/>
                <a:gd name="T18" fmla="*/ 341 w 681"/>
                <a:gd name="T19" fmla="*/ 114 h 341"/>
                <a:gd name="T20" fmla="*/ 341 w 681"/>
                <a:gd name="T21" fmla="*/ 0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81" h="341">
                  <a:moveTo>
                    <a:pt x="341" y="0"/>
                  </a:moveTo>
                  <a:lnTo>
                    <a:pt x="114" y="0"/>
                  </a:lnTo>
                  <a:lnTo>
                    <a:pt x="114" y="114"/>
                  </a:lnTo>
                  <a:lnTo>
                    <a:pt x="0" y="114"/>
                  </a:lnTo>
                  <a:lnTo>
                    <a:pt x="0" y="341"/>
                  </a:lnTo>
                  <a:lnTo>
                    <a:pt x="341" y="341"/>
                  </a:lnTo>
                  <a:lnTo>
                    <a:pt x="681" y="341"/>
                  </a:lnTo>
                  <a:lnTo>
                    <a:pt x="681" y="114"/>
                  </a:lnTo>
                  <a:lnTo>
                    <a:pt x="454" y="114"/>
                  </a:lnTo>
                  <a:lnTo>
                    <a:pt x="341" y="114"/>
                  </a:lnTo>
                  <a:lnTo>
                    <a:pt x="341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71" name="Freeform 163">
              <a:extLst>
                <a:ext uri="{FF2B5EF4-FFF2-40B4-BE49-F238E27FC236}">
                  <a16:creationId xmlns:a16="http://schemas.microsoft.com/office/drawing/2014/main" id="{F02BB941-7C76-47F2-8B07-FC0C553B4060}"/>
                </a:ext>
              </a:extLst>
            </p:cNvPr>
            <p:cNvSpPr>
              <a:spLocks/>
            </p:cNvSpPr>
            <p:nvPr/>
          </p:nvSpPr>
          <p:spPr bwMode="auto">
            <a:xfrm>
              <a:off x="529" y="6300"/>
              <a:ext cx="681" cy="680"/>
            </a:xfrm>
            <a:custGeom>
              <a:avLst/>
              <a:gdLst>
                <a:gd name="T0" fmla="*/ 681 w 681"/>
                <a:gd name="T1" fmla="*/ 0 h 680"/>
                <a:gd name="T2" fmla="*/ 454 w 681"/>
                <a:gd name="T3" fmla="*/ 0 h 680"/>
                <a:gd name="T4" fmla="*/ 454 w 681"/>
                <a:gd name="T5" fmla="*/ 113 h 680"/>
                <a:gd name="T6" fmla="*/ 340 w 681"/>
                <a:gd name="T7" fmla="*/ 113 h 680"/>
                <a:gd name="T8" fmla="*/ 340 w 681"/>
                <a:gd name="T9" fmla="*/ 227 h 680"/>
                <a:gd name="T10" fmla="*/ 227 w 681"/>
                <a:gd name="T11" fmla="*/ 227 h 680"/>
                <a:gd name="T12" fmla="*/ 227 w 681"/>
                <a:gd name="T13" fmla="*/ 340 h 680"/>
                <a:gd name="T14" fmla="*/ 114 w 681"/>
                <a:gd name="T15" fmla="*/ 340 h 680"/>
                <a:gd name="T16" fmla="*/ 114 w 681"/>
                <a:gd name="T17" fmla="*/ 567 h 680"/>
                <a:gd name="T18" fmla="*/ 0 w 681"/>
                <a:gd name="T19" fmla="*/ 567 h 680"/>
                <a:gd name="T20" fmla="*/ 0 w 681"/>
                <a:gd name="T21" fmla="*/ 680 h 680"/>
                <a:gd name="T22" fmla="*/ 567 w 681"/>
                <a:gd name="T23" fmla="*/ 680 h 680"/>
                <a:gd name="T24" fmla="*/ 567 w 681"/>
                <a:gd name="T25" fmla="*/ 567 h 680"/>
                <a:gd name="T26" fmla="*/ 681 w 681"/>
                <a:gd name="T27" fmla="*/ 567 h 680"/>
                <a:gd name="T28" fmla="*/ 681 w 681"/>
                <a:gd name="T29" fmla="*/ 340 h 680"/>
                <a:gd name="T30" fmla="*/ 567 w 681"/>
                <a:gd name="T31" fmla="*/ 340 h 680"/>
                <a:gd name="T32" fmla="*/ 567 w 681"/>
                <a:gd name="T33" fmla="*/ 113 h 680"/>
                <a:gd name="T34" fmla="*/ 681 w 681"/>
                <a:gd name="T35" fmla="*/ 113 h 680"/>
                <a:gd name="T36" fmla="*/ 681 w 681"/>
                <a:gd name="T37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81" h="680">
                  <a:moveTo>
                    <a:pt x="681" y="0"/>
                  </a:moveTo>
                  <a:lnTo>
                    <a:pt x="454" y="0"/>
                  </a:lnTo>
                  <a:lnTo>
                    <a:pt x="454" y="113"/>
                  </a:lnTo>
                  <a:lnTo>
                    <a:pt x="340" y="113"/>
                  </a:lnTo>
                  <a:lnTo>
                    <a:pt x="340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114" y="340"/>
                  </a:lnTo>
                  <a:lnTo>
                    <a:pt x="114" y="567"/>
                  </a:lnTo>
                  <a:lnTo>
                    <a:pt x="0" y="567"/>
                  </a:lnTo>
                  <a:lnTo>
                    <a:pt x="0" y="680"/>
                  </a:lnTo>
                  <a:lnTo>
                    <a:pt x="567" y="680"/>
                  </a:lnTo>
                  <a:lnTo>
                    <a:pt x="567" y="567"/>
                  </a:lnTo>
                  <a:lnTo>
                    <a:pt x="681" y="567"/>
                  </a:lnTo>
                  <a:lnTo>
                    <a:pt x="681" y="340"/>
                  </a:lnTo>
                  <a:lnTo>
                    <a:pt x="567" y="340"/>
                  </a:lnTo>
                  <a:lnTo>
                    <a:pt x="567" y="113"/>
                  </a:lnTo>
                  <a:lnTo>
                    <a:pt x="681" y="113"/>
                  </a:lnTo>
                  <a:lnTo>
                    <a:pt x="681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72" name="Freeform 164">
              <a:extLst>
                <a:ext uri="{FF2B5EF4-FFF2-40B4-BE49-F238E27FC236}">
                  <a16:creationId xmlns:a16="http://schemas.microsoft.com/office/drawing/2014/main" id="{3BD2F4F3-07D7-4522-A79F-CA2735239560}"/>
                </a:ext>
              </a:extLst>
            </p:cNvPr>
            <p:cNvSpPr>
              <a:spLocks/>
            </p:cNvSpPr>
            <p:nvPr/>
          </p:nvSpPr>
          <p:spPr bwMode="auto">
            <a:xfrm>
              <a:off x="869" y="5960"/>
              <a:ext cx="454" cy="453"/>
            </a:xfrm>
            <a:custGeom>
              <a:avLst/>
              <a:gdLst>
                <a:gd name="T0" fmla="*/ 454 w 454"/>
                <a:gd name="T1" fmla="*/ 453 h 453"/>
                <a:gd name="T2" fmla="*/ 454 w 454"/>
                <a:gd name="T3" fmla="*/ 227 h 453"/>
                <a:gd name="T4" fmla="*/ 341 w 454"/>
                <a:gd name="T5" fmla="*/ 227 h 453"/>
                <a:gd name="T6" fmla="*/ 341 w 454"/>
                <a:gd name="T7" fmla="*/ 0 h 453"/>
                <a:gd name="T8" fmla="*/ 0 w 454"/>
                <a:gd name="T9" fmla="*/ 0 h 453"/>
                <a:gd name="T10" fmla="*/ 0 w 454"/>
                <a:gd name="T11" fmla="*/ 113 h 453"/>
                <a:gd name="T12" fmla="*/ 114 w 454"/>
                <a:gd name="T13" fmla="*/ 113 h 453"/>
                <a:gd name="T14" fmla="*/ 114 w 454"/>
                <a:gd name="T15" fmla="*/ 227 h 453"/>
                <a:gd name="T16" fmla="*/ 227 w 454"/>
                <a:gd name="T17" fmla="*/ 227 h 453"/>
                <a:gd name="T18" fmla="*/ 227 w 454"/>
                <a:gd name="T19" fmla="*/ 340 h 453"/>
                <a:gd name="T20" fmla="*/ 341 w 454"/>
                <a:gd name="T21" fmla="*/ 340 h 453"/>
                <a:gd name="T22" fmla="*/ 341 w 454"/>
                <a:gd name="T23" fmla="*/ 453 h 453"/>
                <a:gd name="T24" fmla="*/ 454 w 454"/>
                <a:gd name="T25" fmla="*/ 453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54" h="453">
                  <a:moveTo>
                    <a:pt x="454" y="453"/>
                  </a:moveTo>
                  <a:lnTo>
                    <a:pt x="454" y="227"/>
                  </a:lnTo>
                  <a:lnTo>
                    <a:pt x="341" y="227"/>
                  </a:lnTo>
                  <a:lnTo>
                    <a:pt x="341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114" y="113"/>
                  </a:lnTo>
                  <a:lnTo>
                    <a:pt x="114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341" y="340"/>
                  </a:lnTo>
                  <a:lnTo>
                    <a:pt x="341" y="453"/>
                  </a:lnTo>
                  <a:lnTo>
                    <a:pt x="454" y="45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73" name="Freeform 165">
              <a:extLst>
                <a:ext uri="{FF2B5EF4-FFF2-40B4-BE49-F238E27FC236}">
                  <a16:creationId xmlns:a16="http://schemas.microsoft.com/office/drawing/2014/main" id="{5E6CFFDA-A5F8-4E0E-891B-BFA0388E3930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" y="6073"/>
              <a:ext cx="453" cy="567"/>
            </a:xfrm>
            <a:custGeom>
              <a:avLst/>
              <a:gdLst>
                <a:gd name="T0" fmla="*/ 113 w 453"/>
                <a:gd name="T1" fmla="*/ 0 h 567"/>
                <a:gd name="T2" fmla="*/ 113 w 453"/>
                <a:gd name="T3" fmla="*/ 114 h 567"/>
                <a:gd name="T4" fmla="*/ 0 w 453"/>
                <a:gd name="T5" fmla="*/ 114 h 567"/>
                <a:gd name="T6" fmla="*/ 0 w 453"/>
                <a:gd name="T7" fmla="*/ 567 h 567"/>
                <a:gd name="T8" fmla="*/ 113 w 453"/>
                <a:gd name="T9" fmla="*/ 567 h 567"/>
                <a:gd name="T10" fmla="*/ 113 w 453"/>
                <a:gd name="T11" fmla="*/ 454 h 567"/>
                <a:gd name="T12" fmla="*/ 226 w 453"/>
                <a:gd name="T13" fmla="*/ 454 h 567"/>
                <a:gd name="T14" fmla="*/ 226 w 453"/>
                <a:gd name="T15" fmla="*/ 340 h 567"/>
                <a:gd name="T16" fmla="*/ 340 w 453"/>
                <a:gd name="T17" fmla="*/ 340 h 567"/>
                <a:gd name="T18" fmla="*/ 340 w 453"/>
                <a:gd name="T19" fmla="*/ 227 h 567"/>
                <a:gd name="T20" fmla="*/ 453 w 453"/>
                <a:gd name="T21" fmla="*/ 227 h 567"/>
                <a:gd name="T22" fmla="*/ 453 w 453"/>
                <a:gd name="T23" fmla="*/ 114 h 567"/>
                <a:gd name="T24" fmla="*/ 340 w 453"/>
                <a:gd name="T25" fmla="*/ 114 h 567"/>
                <a:gd name="T26" fmla="*/ 340 w 453"/>
                <a:gd name="T27" fmla="*/ 0 h 567"/>
                <a:gd name="T28" fmla="*/ 113 w 453"/>
                <a:gd name="T2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53" h="567">
                  <a:moveTo>
                    <a:pt x="113" y="0"/>
                  </a:moveTo>
                  <a:lnTo>
                    <a:pt x="113" y="114"/>
                  </a:lnTo>
                  <a:lnTo>
                    <a:pt x="0" y="114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454"/>
                  </a:lnTo>
                  <a:lnTo>
                    <a:pt x="226" y="454"/>
                  </a:lnTo>
                  <a:lnTo>
                    <a:pt x="226" y="340"/>
                  </a:lnTo>
                  <a:lnTo>
                    <a:pt x="340" y="340"/>
                  </a:lnTo>
                  <a:lnTo>
                    <a:pt x="340" y="227"/>
                  </a:lnTo>
                  <a:lnTo>
                    <a:pt x="453" y="227"/>
                  </a:lnTo>
                  <a:lnTo>
                    <a:pt x="453" y="114"/>
                  </a:lnTo>
                  <a:lnTo>
                    <a:pt x="340" y="114"/>
                  </a:lnTo>
                  <a:lnTo>
                    <a:pt x="340" y="0"/>
                  </a:lnTo>
                  <a:lnTo>
                    <a:pt x="11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74" name="Freeform 166">
              <a:extLst>
                <a:ext uri="{FF2B5EF4-FFF2-40B4-BE49-F238E27FC236}">
                  <a16:creationId xmlns:a16="http://schemas.microsoft.com/office/drawing/2014/main" id="{8E6C7CED-739E-4E8C-9DBF-504C44D37151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6073"/>
              <a:ext cx="453" cy="567"/>
            </a:xfrm>
            <a:custGeom>
              <a:avLst/>
              <a:gdLst>
                <a:gd name="T0" fmla="*/ 453 w 453"/>
                <a:gd name="T1" fmla="*/ 0 h 567"/>
                <a:gd name="T2" fmla="*/ 0 w 453"/>
                <a:gd name="T3" fmla="*/ 0 h 567"/>
                <a:gd name="T4" fmla="*/ 0 w 453"/>
                <a:gd name="T5" fmla="*/ 114 h 567"/>
                <a:gd name="T6" fmla="*/ 113 w 453"/>
                <a:gd name="T7" fmla="*/ 114 h 567"/>
                <a:gd name="T8" fmla="*/ 113 w 453"/>
                <a:gd name="T9" fmla="*/ 340 h 567"/>
                <a:gd name="T10" fmla="*/ 226 w 453"/>
                <a:gd name="T11" fmla="*/ 340 h 567"/>
                <a:gd name="T12" fmla="*/ 226 w 453"/>
                <a:gd name="T13" fmla="*/ 567 h 567"/>
                <a:gd name="T14" fmla="*/ 340 w 453"/>
                <a:gd name="T15" fmla="*/ 567 h 567"/>
                <a:gd name="T16" fmla="*/ 340 w 453"/>
                <a:gd name="T17" fmla="*/ 454 h 567"/>
                <a:gd name="T18" fmla="*/ 453 w 453"/>
                <a:gd name="T19" fmla="*/ 454 h 567"/>
                <a:gd name="T20" fmla="*/ 453 w 453"/>
                <a:gd name="T2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3" h="567">
                  <a:moveTo>
                    <a:pt x="453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113" y="114"/>
                  </a:lnTo>
                  <a:lnTo>
                    <a:pt x="113" y="340"/>
                  </a:lnTo>
                  <a:lnTo>
                    <a:pt x="226" y="340"/>
                  </a:lnTo>
                  <a:lnTo>
                    <a:pt x="226" y="567"/>
                  </a:lnTo>
                  <a:lnTo>
                    <a:pt x="340" y="567"/>
                  </a:lnTo>
                  <a:lnTo>
                    <a:pt x="340" y="454"/>
                  </a:lnTo>
                  <a:lnTo>
                    <a:pt x="453" y="454"/>
                  </a:lnTo>
                  <a:lnTo>
                    <a:pt x="45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75" name="Freeform 167">
              <a:extLst>
                <a:ext uri="{FF2B5EF4-FFF2-40B4-BE49-F238E27FC236}">
                  <a16:creationId xmlns:a16="http://schemas.microsoft.com/office/drawing/2014/main" id="{42821481-C905-450E-B8D0-BDC4B0C55FA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5506"/>
              <a:ext cx="341" cy="454"/>
            </a:xfrm>
            <a:custGeom>
              <a:avLst/>
              <a:gdLst>
                <a:gd name="T0" fmla="*/ 341 w 341"/>
                <a:gd name="T1" fmla="*/ 0 h 454"/>
                <a:gd name="T2" fmla="*/ 114 w 341"/>
                <a:gd name="T3" fmla="*/ 0 h 454"/>
                <a:gd name="T4" fmla="*/ 114 w 341"/>
                <a:gd name="T5" fmla="*/ 114 h 454"/>
                <a:gd name="T6" fmla="*/ 0 w 341"/>
                <a:gd name="T7" fmla="*/ 114 h 454"/>
                <a:gd name="T8" fmla="*/ 0 w 341"/>
                <a:gd name="T9" fmla="*/ 340 h 454"/>
                <a:gd name="T10" fmla="*/ 114 w 341"/>
                <a:gd name="T11" fmla="*/ 340 h 454"/>
                <a:gd name="T12" fmla="*/ 114 w 341"/>
                <a:gd name="T13" fmla="*/ 454 h 454"/>
                <a:gd name="T14" fmla="*/ 227 w 341"/>
                <a:gd name="T15" fmla="*/ 454 h 454"/>
                <a:gd name="T16" fmla="*/ 227 w 341"/>
                <a:gd name="T17" fmla="*/ 227 h 454"/>
                <a:gd name="T18" fmla="*/ 227 w 341"/>
                <a:gd name="T19" fmla="*/ 114 h 454"/>
                <a:gd name="T20" fmla="*/ 341 w 341"/>
                <a:gd name="T21" fmla="*/ 114 h 454"/>
                <a:gd name="T22" fmla="*/ 341 w 341"/>
                <a:gd name="T2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41" h="454">
                  <a:moveTo>
                    <a:pt x="341" y="0"/>
                  </a:moveTo>
                  <a:lnTo>
                    <a:pt x="114" y="0"/>
                  </a:lnTo>
                  <a:lnTo>
                    <a:pt x="114" y="114"/>
                  </a:lnTo>
                  <a:lnTo>
                    <a:pt x="0" y="114"/>
                  </a:lnTo>
                  <a:lnTo>
                    <a:pt x="0" y="340"/>
                  </a:lnTo>
                  <a:lnTo>
                    <a:pt x="114" y="340"/>
                  </a:lnTo>
                  <a:lnTo>
                    <a:pt x="114" y="454"/>
                  </a:lnTo>
                  <a:lnTo>
                    <a:pt x="227" y="454"/>
                  </a:lnTo>
                  <a:lnTo>
                    <a:pt x="227" y="227"/>
                  </a:lnTo>
                  <a:lnTo>
                    <a:pt x="227" y="114"/>
                  </a:lnTo>
                  <a:lnTo>
                    <a:pt x="341" y="114"/>
                  </a:lnTo>
                  <a:lnTo>
                    <a:pt x="341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76" name="Freeform 168">
              <a:extLst>
                <a:ext uri="{FF2B5EF4-FFF2-40B4-BE49-F238E27FC236}">
                  <a16:creationId xmlns:a16="http://schemas.microsoft.com/office/drawing/2014/main" id="{C36ECBE1-D655-41E2-BBA9-75DD1177AFB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5846"/>
              <a:ext cx="227" cy="227"/>
            </a:xfrm>
            <a:custGeom>
              <a:avLst/>
              <a:gdLst>
                <a:gd name="T0" fmla="*/ 0 w 227"/>
                <a:gd name="T1" fmla="*/ 0 h 227"/>
                <a:gd name="T2" fmla="*/ 0 w 227"/>
                <a:gd name="T3" fmla="*/ 227 h 227"/>
                <a:gd name="T4" fmla="*/ 227 w 227"/>
                <a:gd name="T5" fmla="*/ 227 h 227"/>
                <a:gd name="T6" fmla="*/ 227 w 227"/>
                <a:gd name="T7" fmla="*/ 114 h 227"/>
                <a:gd name="T8" fmla="*/ 114 w 227"/>
                <a:gd name="T9" fmla="*/ 114 h 227"/>
                <a:gd name="T10" fmla="*/ 114 w 227"/>
                <a:gd name="T11" fmla="*/ 0 h 227"/>
                <a:gd name="T12" fmla="*/ 0 w 227"/>
                <a:gd name="T13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227">
                  <a:moveTo>
                    <a:pt x="0" y="0"/>
                  </a:moveTo>
                  <a:lnTo>
                    <a:pt x="0" y="227"/>
                  </a:lnTo>
                  <a:lnTo>
                    <a:pt x="227" y="227"/>
                  </a:lnTo>
                  <a:lnTo>
                    <a:pt x="227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77" name="Freeform 169">
              <a:extLst>
                <a:ext uri="{FF2B5EF4-FFF2-40B4-BE49-F238E27FC236}">
                  <a16:creationId xmlns:a16="http://schemas.microsoft.com/office/drawing/2014/main" id="{45EE6836-38A5-4F39-9D37-4CA75245F16F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5733"/>
              <a:ext cx="340" cy="340"/>
            </a:xfrm>
            <a:custGeom>
              <a:avLst/>
              <a:gdLst>
                <a:gd name="T0" fmla="*/ 340 w 340"/>
                <a:gd name="T1" fmla="*/ 0 h 340"/>
                <a:gd name="T2" fmla="*/ 0 w 340"/>
                <a:gd name="T3" fmla="*/ 0 h 340"/>
                <a:gd name="T4" fmla="*/ 0 w 340"/>
                <a:gd name="T5" fmla="*/ 227 h 340"/>
                <a:gd name="T6" fmla="*/ 114 w 340"/>
                <a:gd name="T7" fmla="*/ 227 h 340"/>
                <a:gd name="T8" fmla="*/ 114 w 340"/>
                <a:gd name="T9" fmla="*/ 340 h 340"/>
                <a:gd name="T10" fmla="*/ 340 w 340"/>
                <a:gd name="T11" fmla="*/ 340 h 340"/>
                <a:gd name="T12" fmla="*/ 340 w 340"/>
                <a:gd name="T13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40" h="340">
                  <a:moveTo>
                    <a:pt x="340" y="0"/>
                  </a:moveTo>
                  <a:lnTo>
                    <a:pt x="0" y="0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340"/>
                  </a:lnTo>
                  <a:lnTo>
                    <a:pt x="340" y="340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78" name="Freeform 170">
              <a:extLst>
                <a:ext uri="{FF2B5EF4-FFF2-40B4-BE49-F238E27FC236}">
                  <a16:creationId xmlns:a16="http://schemas.microsoft.com/office/drawing/2014/main" id="{5ABFEA5D-554B-4927-9879-7EFD2E03598F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6187"/>
              <a:ext cx="567" cy="567"/>
            </a:xfrm>
            <a:custGeom>
              <a:avLst/>
              <a:gdLst>
                <a:gd name="T0" fmla="*/ 454 w 567"/>
                <a:gd name="T1" fmla="*/ 0 h 567"/>
                <a:gd name="T2" fmla="*/ 454 w 567"/>
                <a:gd name="T3" fmla="*/ 340 h 567"/>
                <a:gd name="T4" fmla="*/ 567 w 567"/>
                <a:gd name="T5" fmla="*/ 340 h 567"/>
                <a:gd name="T6" fmla="*/ 567 w 567"/>
                <a:gd name="T7" fmla="*/ 567 h 567"/>
                <a:gd name="T8" fmla="*/ 454 w 567"/>
                <a:gd name="T9" fmla="*/ 567 h 567"/>
                <a:gd name="T10" fmla="*/ 454 w 567"/>
                <a:gd name="T11" fmla="*/ 453 h 567"/>
                <a:gd name="T12" fmla="*/ 114 w 567"/>
                <a:gd name="T13" fmla="*/ 453 h 567"/>
                <a:gd name="T14" fmla="*/ 114 w 567"/>
                <a:gd name="T15" fmla="*/ 226 h 567"/>
                <a:gd name="T16" fmla="*/ 0 w 567"/>
                <a:gd name="T17" fmla="*/ 226 h 567"/>
                <a:gd name="T18" fmla="*/ 0 w 567"/>
                <a:gd name="T19" fmla="*/ 0 h 567"/>
                <a:gd name="T20" fmla="*/ 454 w 567"/>
                <a:gd name="T2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7" h="567">
                  <a:moveTo>
                    <a:pt x="454" y="0"/>
                  </a:moveTo>
                  <a:lnTo>
                    <a:pt x="454" y="340"/>
                  </a:lnTo>
                  <a:lnTo>
                    <a:pt x="567" y="340"/>
                  </a:lnTo>
                  <a:lnTo>
                    <a:pt x="567" y="567"/>
                  </a:lnTo>
                  <a:lnTo>
                    <a:pt x="454" y="567"/>
                  </a:lnTo>
                  <a:lnTo>
                    <a:pt x="454" y="453"/>
                  </a:lnTo>
                  <a:lnTo>
                    <a:pt x="114" y="453"/>
                  </a:lnTo>
                  <a:lnTo>
                    <a:pt x="114" y="226"/>
                  </a:lnTo>
                  <a:lnTo>
                    <a:pt x="0" y="226"/>
                  </a:lnTo>
                  <a:lnTo>
                    <a:pt x="0" y="0"/>
                  </a:lnTo>
                  <a:lnTo>
                    <a:pt x="454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79" name="Freeform 171">
              <a:extLst>
                <a:ext uri="{FF2B5EF4-FFF2-40B4-BE49-F238E27FC236}">
                  <a16:creationId xmlns:a16="http://schemas.microsoft.com/office/drawing/2014/main" id="{4FC4E887-44B1-4A8D-8344-FE2347A53CB8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5279"/>
              <a:ext cx="340" cy="454"/>
            </a:xfrm>
            <a:custGeom>
              <a:avLst/>
              <a:gdLst>
                <a:gd name="T0" fmla="*/ 340 w 340"/>
                <a:gd name="T1" fmla="*/ 0 h 454"/>
                <a:gd name="T2" fmla="*/ 340 w 340"/>
                <a:gd name="T3" fmla="*/ 227 h 454"/>
                <a:gd name="T4" fmla="*/ 340 w 340"/>
                <a:gd name="T5" fmla="*/ 341 h 454"/>
                <a:gd name="T6" fmla="*/ 227 w 340"/>
                <a:gd name="T7" fmla="*/ 341 h 454"/>
                <a:gd name="T8" fmla="*/ 227 w 340"/>
                <a:gd name="T9" fmla="*/ 454 h 454"/>
                <a:gd name="T10" fmla="*/ 114 w 340"/>
                <a:gd name="T11" fmla="*/ 454 h 454"/>
                <a:gd name="T12" fmla="*/ 114 w 340"/>
                <a:gd name="T13" fmla="*/ 341 h 454"/>
                <a:gd name="T14" fmla="*/ 0 w 340"/>
                <a:gd name="T15" fmla="*/ 341 h 454"/>
                <a:gd name="T16" fmla="*/ 0 w 340"/>
                <a:gd name="T17" fmla="*/ 227 h 454"/>
                <a:gd name="T18" fmla="*/ 114 w 340"/>
                <a:gd name="T19" fmla="*/ 227 h 454"/>
                <a:gd name="T20" fmla="*/ 114 w 340"/>
                <a:gd name="T21" fmla="*/ 0 h 454"/>
                <a:gd name="T22" fmla="*/ 340 w 340"/>
                <a:gd name="T2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40" h="454">
                  <a:moveTo>
                    <a:pt x="340" y="0"/>
                  </a:moveTo>
                  <a:lnTo>
                    <a:pt x="340" y="227"/>
                  </a:lnTo>
                  <a:lnTo>
                    <a:pt x="340" y="341"/>
                  </a:lnTo>
                  <a:lnTo>
                    <a:pt x="227" y="341"/>
                  </a:lnTo>
                  <a:lnTo>
                    <a:pt x="227" y="454"/>
                  </a:lnTo>
                  <a:lnTo>
                    <a:pt x="114" y="454"/>
                  </a:lnTo>
                  <a:lnTo>
                    <a:pt x="114" y="341"/>
                  </a:lnTo>
                  <a:lnTo>
                    <a:pt x="0" y="341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0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80" name="Freeform 172">
              <a:extLst>
                <a:ext uri="{FF2B5EF4-FFF2-40B4-BE49-F238E27FC236}">
                  <a16:creationId xmlns:a16="http://schemas.microsoft.com/office/drawing/2014/main" id="{26BD33E1-1DD7-42AC-B3E5-37E8C29845DA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5279"/>
              <a:ext cx="907" cy="567"/>
            </a:xfrm>
            <a:custGeom>
              <a:avLst/>
              <a:gdLst>
                <a:gd name="T0" fmla="*/ 0 w 907"/>
                <a:gd name="T1" fmla="*/ 567 h 567"/>
                <a:gd name="T2" fmla="*/ 340 w 907"/>
                <a:gd name="T3" fmla="*/ 567 h 567"/>
                <a:gd name="T4" fmla="*/ 340 w 907"/>
                <a:gd name="T5" fmla="*/ 454 h 567"/>
                <a:gd name="T6" fmla="*/ 793 w 907"/>
                <a:gd name="T7" fmla="*/ 454 h 567"/>
                <a:gd name="T8" fmla="*/ 793 w 907"/>
                <a:gd name="T9" fmla="*/ 341 h 567"/>
                <a:gd name="T10" fmla="*/ 907 w 907"/>
                <a:gd name="T11" fmla="*/ 341 h 567"/>
                <a:gd name="T12" fmla="*/ 907 w 907"/>
                <a:gd name="T13" fmla="*/ 114 h 567"/>
                <a:gd name="T14" fmla="*/ 793 w 907"/>
                <a:gd name="T15" fmla="*/ 114 h 567"/>
                <a:gd name="T16" fmla="*/ 793 w 907"/>
                <a:gd name="T17" fmla="*/ 0 h 567"/>
                <a:gd name="T18" fmla="*/ 340 w 907"/>
                <a:gd name="T19" fmla="*/ 0 h 567"/>
                <a:gd name="T20" fmla="*/ 340 w 907"/>
                <a:gd name="T21" fmla="*/ 114 h 567"/>
                <a:gd name="T22" fmla="*/ 226 w 907"/>
                <a:gd name="T23" fmla="*/ 114 h 567"/>
                <a:gd name="T24" fmla="*/ 226 w 907"/>
                <a:gd name="T25" fmla="*/ 341 h 567"/>
                <a:gd name="T26" fmla="*/ 113 w 907"/>
                <a:gd name="T27" fmla="*/ 341 h 567"/>
                <a:gd name="T28" fmla="*/ 113 w 907"/>
                <a:gd name="T29" fmla="*/ 454 h 567"/>
                <a:gd name="T30" fmla="*/ 0 w 907"/>
                <a:gd name="T31" fmla="*/ 454 h 567"/>
                <a:gd name="T32" fmla="*/ 0 w 907"/>
                <a:gd name="T33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07" h="567">
                  <a:moveTo>
                    <a:pt x="0" y="567"/>
                  </a:moveTo>
                  <a:lnTo>
                    <a:pt x="340" y="567"/>
                  </a:lnTo>
                  <a:lnTo>
                    <a:pt x="340" y="454"/>
                  </a:lnTo>
                  <a:lnTo>
                    <a:pt x="793" y="454"/>
                  </a:lnTo>
                  <a:lnTo>
                    <a:pt x="793" y="341"/>
                  </a:lnTo>
                  <a:lnTo>
                    <a:pt x="907" y="341"/>
                  </a:lnTo>
                  <a:lnTo>
                    <a:pt x="907" y="114"/>
                  </a:lnTo>
                  <a:lnTo>
                    <a:pt x="793" y="114"/>
                  </a:lnTo>
                  <a:lnTo>
                    <a:pt x="793" y="0"/>
                  </a:lnTo>
                  <a:lnTo>
                    <a:pt x="340" y="0"/>
                  </a:lnTo>
                  <a:lnTo>
                    <a:pt x="340" y="114"/>
                  </a:lnTo>
                  <a:lnTo>
                    <a:pt x="226" y="114"/>
                  </a:lnTo>
                  <a:lnTo>
                    <a:pt x="226" y="341"/>
                  </a:lnTo>
                  <a:lnTo>
                    <a:pt x="113" y="341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81" name="Freeform 173">
              <a:extLst>
                <a:ext uri="{FF2B5EF4-FFF2-40B4-BE49-F238E27FC236}">
                  <a16:creationId xmlns:a16="http://schemas.microsoft.com/office/drawing/2014/main" id="{092F65FE-CD13-4E61-8A0A-BA068D6DDB7F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5733"/>
              <a:ext cx="567" cy="340"/>
            </a:xfrm>
            <a:custGeom>
              <a:avLst/>
              <a:gdLst>
                <a:gd name="T0" fmla="*/ 567 w 567"/>
                <a:gd name="T1" fmla="*/ 0 h 340"/>
                <a:gd name="T2" fmla="*/ 567 w 567"/>
                <a:gd name="T3" fmla="*/ 340 h 340"/>
                <a:gd name="T4" fmla="*/ 340 w 567"/>
                <a:gd name="T5" fmla="*/ 340 h 340"/>
                <a:gd name="T6" fmla="*/ 340 w 567"/>
                <a:gd name="T7" fmla="*/ 227 h 340"/>
                <a:gd name="T8" fmla="*/ 0 w 567"/>
                <a:gd name="T9" fmla="*/ 227 h 340"/>
                <a:gd name="T10" fmla="*/ 0 w 567"/>
                <a:gd name="T11" fmla="*/ 113 h 340"/>
                <a:gd name="T12" fmla="*/ 340 w 567"/>
                <a:gd name="T13" fmla="*/ 113 h 340"/>
                <a:gd name="T14" fmla="*/ 340 w 567"/>
                <a:gd name="T15" fmla="*/ 0 h 340"/>
                <a:gd name="T16" fmla="*/ 567 w 567"/>
                <a:gd name="T17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7" h="340">
                  <a:moveTo>
                    <a:pt x="567" y="0"/>
                  </a:moveTo>
                  <a:lnTo>
                    <a:pt x="567" y="340"/>
                  </a:lnTo>
                  <a:lnTo>
                    <a:pt x="340" y="340"/>
                  </a:lnTo>
                  <a:lnTo>
                    <a:pt x="340" y="227"/>
                  </a:lnTo>
                  <a:lnTo>
                    <a:pt x="0" y="227"/>
                  </a:lnTo>
                  <a:lnTo>
                    <a:pt x="0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56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82" name="Freeform 174">
              <a:extLst>
                <a:ext uri="{FF2B5EF4-FFF2-40B4-BE49-F238E27FC236}">
                  <a16:creationId xmlns:a16="http://schemas.microsoft.com/office/drawing/2014/main" id="{2C129F6B-DB11-482E-978A-1D2CF91CB427}"/>
                </a:ext>
              </a:extLst>
            </p:cNvPr>
            <p:cNvSpPr>
              <a:spLocks/>
            </p:cNvSpPr>
            <p:nvPr/>
          </p:nvSpPr>
          <p:spPr bwMode="auto">
            <a:xfrm>
              <a:off x="4271" y="5279"/>
              <a:ext cx="1475" cy="1701"/>
            </a:xfrm>
            <a:custGeom>
              <a:avLst/>
              <a:gdLst>
                <a:gd name="T0" fmla="*/ 114 w 1475"/>
                <a:gd name="T1" fmla="*/ 114 h 1701"/>
                <a:gd name="T2" fmla="*/ 114 w 1475"/>
                <a:gd name="T3" fmla="*/ 341 h 1701"/>
                <a:gd name="T4" fmla="*/ 0 w 1475"/>
                <a:gd name="T5" fmla="*/ 341 h 1701"/>
                <a:gd name="T6" fmla="*/ 0 w 1475"/>
                <a:gd name="T7" fmla="*/ 454 h 1701"/>
                <a:gd name="T8" fmla="*/ 114 w 1475"/>
                <a:gd name="T9" fmla="*/ 454 h 1701"/>
                <a:gd name="T10" fmla="*/ 114 w 1475"/>
                <a:gd name="T11" fmla="*/ 567 h 1701"/>
                <a:gd name="T12" fmla="*/ 454 w 1475"/>
                <a:gd name="T13" fmla="*/ 567 h 1701"/>
                <a:gd name="T14" fmla="*/ 454 w 1475"/>
                <a:gd name="T15" fmla="*/ 794 h 1701"/>
                <a:gd name="T16" fmla="*/ 341 w 1475"/>
                <a:gd name="T17" fmla="*/ 794 h 1701"/>
                <a:gd name="T18" fmla="*/ 341 w 1475"/>
                <a:gd name="T19" fmla="*/ 1021 h 1701"/>
                <a:gd name="T20" fmla="*/ 227 w 1475"/>
                <a:gd name="T21" fmla="*/ 1021 h 1701"/>
                <a:gd name="T22" fmla="*/ 227 w 1475"/>
                <a:gd name="T23" fmla="*/ 1134 h 1701"/>
                <a:gd name="T24" fmla="*/ 341 w 1475"/>
                <a:gd name="T25" fmla="*/ 1134 h 1701"/>
                <a:gd name="T26" fmla="*/ 341 w 1475"/>
                <a:gd name="T27" fmla="*/ 1588 h 1701"/>
                <a:gd name="T28" fmla="*/ 567 w 1475"/>
                <a:gd name="T29" fmla="*/ 1588 h 1701"/>
                <a:gd name="T30" fmla="*/ 567 w 1475"/>
                <a:gd name="T31" fmla="*/ 1701 h 1701"/>
                <a:gd name="T32" fmla="*/ 908 w 1475"/>
                <a:gd name="T33" fmla="*/ 1701 h 1701"/>
                <a:gd name="T34" fmla="*/ 908 w 1475"/>
                <a:gd name="T35" fmla="*/ 1588 h 1701"/>
                <a:gd name="T36" fmla="*/ 1021 w 1475"/>
                <a:gd name="T37" fmla="*/ 1588 h 1701"/>
                <a:gd name="T38" fmla="*/ 1021 w 1475"/>
                <a:gd name="T39" fmla="*/ 1475 h 1701"/>
                <a:gd name="T40" fmla="*/ 1361 w 1475"/>
                <a:gd name="T41" fmla="*/ 1475 h 1701"/>
                <a:gd name="T42" fmla="*/ 1361 w 1475"/>
                <a:gd name="T43" fmla="*/ 1248 h 1701"/>
                <a:gd name="T44" fmla="*/ 1475 w 1475"/>
                <a:gd name="T45" fmla="*/ 1248 h 1701"/>
                <a:gd name="T46" fmla="*/ 1475 w 1475"/>
                <a:gd name="T47" fmla="*/ 794 h 1701"/>
                <a:gd name="T48" fmla="*/ 1248 w 1475"/>
                <a:gd name="T49" fmla="*/ 794 h 1701"/>
                <a:gd name="T50" fmla="*/ 1248 w 1475"/>
                <a:gd name="T51" fmla="*/ 908 h 1701"/>
                <a:gd name="T52" fmla="*/ 1134 w 1475"/>
                <a:gd name="T53" fmla="*/ 908 h 1701"/>
                <a:gd name="T54" fmla="*/ 1134 w 1475"/>
                <a:gd name="T55" fmla="*/ 1021 h 1701"/>
                <a:gd name="T56" fmla="*/ 908 w 1475"/>
                <a:gd name="T57" fmla="*/ 1021 h 1701"/>
                <a:gd name="T58" fmla="*/ 908 w 1475"/>
                <a:gd name="T59" fmla="*/ 908 h 1701"/>
                <a:gd name="T60" fmla="*/ 794 w 1475"/>
                <a:gd name="T61" fmla="*/ 908 h 1701"/>
                <a:gd name="T62" fmla="*/ 794 w 1475"/>
                <a:gd name="T63" fmla="*/ 681 h 1701"/>
                <a:gd name="T64" fmla="*/ 1021 w 1475"/>
                <a:gd name="T65" fmla="*/ 681 h 1701"/>
                <a:gd name="T66" fmla="*/ 1021 w 1475"/>
                <a:gd name="T67" fmla="*/ 567 h 1701"/>
                <a:gd name="T68" fmla="*/ 794 w 1475"/>
                <a:gd name="T69" fmla="*/ 567 h 1701"/>
                <a:gd name="T70" fmla="*/ 794 w 1475"/>
                <a:gd name="T71" fmla="*/ 341 h 1701"/>
                <a:gd name="T72" fmla="*/ 567 w 1475"/>
                <a:gd name="T73" fmla="*/ 341 h 1701"/>
                <a:gd name="T74" fmla="*/ 567 w 1475"/>
                <a:gd name="T75" fmla="*/ 227 h 1701"/>
                <a:gd name="T76" fmla="*/ 454 w 1475"/>
                <a:gd name="T77" fmla="*/ 227 h 1701"/>
                <a:gd name="T78" fmla="*/ 454 w 1475"/>
                <a:gd name="T79" fmla="*/ 0 h 1701"/>
                <a:gd name="T80" fmla="*/ 341 w 1475"/>
                <a:gd name="T81" fmla="*/ 0 h 1701"/>
                <a:gd name="T82" fmla="*/ 341 w 1475"/>
                <a:gd name="T83" fmla="*/ 114 h 1701"/>
                <a:gd name="T84" fmla="*/ 114 w 1475"/>
                <a:gd name="T85" fmla="*/ 114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475" h="1701">
                  <a:moveTo>
                    <a:pt x="114" y="114"/>
                  </a:moveTo>
                  <a:lnTo>
                    <a:pt x="114" y="341"/>
                  </a:lnTo>
                  <a:lnTo>
                    <a:pt x="0" y="341"/>
                  </a:lnTo>
                  <a:lnTo>
                    <a:pt x="0" y="454"/>
                  </a:lnTo>
                  <a:lnTo>
                    <a:pt x="114" y="454"/>
                  </a:lnTo>
                  <a:lnTo>
                    <a:pt x="114" y="567"/>
                  </a:lnTo>
                  <a:lnTo>
                    <a:pt x="454" y="567"/>
                  </a:lnTo>
                  <a:lnTo>
                    <a:pt x="454" y="794"/>
                  </a:lnTo>
                  <a:lnTo>
                    <a:pt x="341" y="794"/>
                  </a:lnTo>
                  <a:lnTo>
                    <a:pt x="341" y="1021"/>
                  </a:lnTo>
                  <a:lnTo>
                    <a:pt x="227" y="1021"/>
                  </a:lnTo>
                  <a:lnTo>
                    <a:pt x="227" y="1134"/>
                  </a:lnTo>
                  <a:lnTo>
                    <a:pt x="341" y="1134"/>
                  </a:lnTo>
                  <a:lnTo>
                    <a:pt x="341" y="1588"/>
                  </a:lnTo>
                  <a:lnTo>
                    <a:pt x="567" y="1588"/>
                  </a:lnTo>
                  <a:lnTo>
                    <a:pt x="567" y="1701"/>
                  </a:lnTo>
                  <a:lnTo>
                    <a:pt x="908" y="1701"/>
                  </a:lnTo>
                  <a:lnTo>
                    <a:pt x="908" y="1588"/>
                  </a:lnTo>
                  <a:lnTo>
                    <a:pt x="1021" y="1588"/>
                  </a:lnTo>
                  <a:lnTo>
                    <a:pt x="1021" y="1475"/>
                  </a:lnTo>
                  <a:lnTo>
                    <a:pt x="1361" y="1475"/>
                  </a:lnTo>
                  <a:lnTo>
                    <a:pt x="1361" y="1248"/>
                  </a:lnTo>
                  <a:lnTo>
                    <a:pt x="1475" y="1248"/>
                  </a:lnTo>
                  <a:lnTo>
                    <a:pt x="1475" y="794"/>
                  </a:lnTo>
                  <a:lnTo>
                    <a:pt x="1248" y="794"/>
                  </a:lnTo>
                  <a:lnTo>
                    <a:pt x="1248" y="908"/>
                  </a:lnTo>
                  <a:lnTo>
                    <a:pt x="1134" y="908"/>
                  </a:lnTo>
                  <a:lnTo>
                    <a:pt x="1134" y="1021"/>
                  </a:lnTo>
                  <a:lnTo>
                    <a:pt x="908" y="1021"/>
                  </a:lnTo>
                  <a:lnTo>
                    <a:pt x="908" y="908"/>
                  </a:lnTo>
                  <a:lnTo>
                    <a:pt x="794" y="908"/>
                  </a:lnTo>
                  <a:lnTo>
                    <a:pt x="794" y="681"/>
                  </a:lnTo>
                  <a:lnTo>
                    <a:pt x="1021" y="681"/>
                  </a:lnTo>
                  <a:lnTo>
                    <a:pt x="1021" y="567"/>
                  </a:lnTo>
                  <a:lnTo>
                    <a:pt x="794" y="567"/>
                  </a:lnTo>
                  <a:lnTo>
                    <a:pt x="794" y="341"/>
                  </a:lnTo>
                  <a:lnTo>
                    <a:pt x="567" y="341"/>
                  </a:lnTo>
                  <a:lnTo>
                    <a:pt x="567" y="227"/>
                  </a:lnTo>
                  <a:lnTo>
                    <a:pt x="454" y="227"/>
                  </a:lnTo>
                  <a:lnTo>
                    <a:pt x="454" y="0"/>
                  </a:lnTo>
                  <a:lnTo>
                    <a:pt x="341" y="0"/>
                  </a:lnTo>
                  <a:lnTo>
                    <a:pt x="341" y="114"/>
                  </a:lnTo>
                  <a:lnTo>
                    <a:pt x="114" y="11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84" name="Freeform 176">
              <a:extLst>
                <a:ext uri="{FF2B5EF4-FFF2-40B4-BE49-F238E27FC236}">
                  <a16:creationId xmlns:a16="http://schemas.microsoft.com/office/drawing/2014/main" id="{C0877DE1-71CE-46B1-9BFF-18A0F12FEE1F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5" y="5733"/>
              <a:ext cx="680" cy="907"/>
            </a:xfrm>
            <a:custGeom>
              <a:avLst/>
              <a:gdLst>
                <a:gd name="T0" fmla="*/ 567 w 680"/>
                <a:gd name="T1" fmla="*/ 907 h 907"/>
                <a:gd name="T2" fmla="*/ 340 w 680"/>
                <a:gd name="T3" fmla="*/ 907 h 907"/>
                <a:gd name="T4" fmla="*/ 340 w 680"/>
                <a:gd name="T5" fmla="*/ 680 h 907"/>
                <a:gd name="T6" fmla="*/ 113 w 680"/>
                <a:gd name="T7" fmla="*/ 680 h 907"/>
                <a:gd name="T8" fmla="*/ 113 w 680"/>
                <a:gd name="T9" fmla="*/ 340 h 907"/>
                <a:gd name="T10" fmla="*/ 0 w 680"/>
                <a:gd name="T11" fmla="*/ 340 h 907"/>
                <a:gd name="T12" fmla="*/ 0 w 680"/>
                <a:gd name="T13" fmla="*/ 0 h 907"/>
                <a:gd name="T14" fmla="*/ 340 w 680"/>
                <a:gd name="T15" fmla="*/ 0 h 907"/>
                <a:gd name="T16" fmla="*/ 340 w 680"/>
                <a:gd name="T17" fmla="*/ 113 h 907"/>
                <a:gd name="T18" fmla="*/ 680 w 680"/>
                <a:gd name="T19" fmla="*/ 113 h 907"/>
                <a:gd name="T20" fmla="*/ 680 w 680"/>
                <a:gd name="T21" fmla="*/ 340 h 907"/>
                <a:gd name="T22" fmla="*/ 567 w 680"/>
                <a:gd name="T23" fmla="*/ 340 h 907"/>
                <a:gd name="T24" fmla="*/ 567 w 680"/>
                <a:gd name="T25" fmla="*/ 567 h 907"/>
                <a:gd name="T26" fmla="*/ 453 w 680"/>
                <a:gd name="T27" fmla="*/ 567 h 907"/>
                <a:gd name="T28" fmla="*/ 453 w 680"/>
                <a:gd name="T29" fmla="*/ 680 h 907"/>
                <a:gd name="T30" fmla="*/ 567 w 680"/>
                <a:gd name="T31" fmla="*/ 680 h 907"/>
                <a:gd name="T32" fmla="*/ 567 w 680"/>
                <a:gd name="T33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80" h="907">
                  <a:moveTo>
                    <a:pt x="567" y="907"/>
                  </a:moveTo>
                  <a:lnTo>
                    <a:pt x="340" y="907"/>
                  </a:lnTo>
                  <a:lnTo>
                    <a:pt x="340" y="680"/>
                  </a:lnTo>
                  <a:lnTo>
                    <a:pt x="113" y="680"/>
                  </a:lnTo>
                  <a:lnTo>
                    <a:pt x="113" y="340"/>
                  </a:lnTo>
                  <a:lnTo>
                    <a:pt x="0" y="340"/>
                  </a:lnTo>
                  <a:lnTo>
                    <a:pt x="0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680" y="113"/>
                  </a:lnTo>
                  <a:lnTo>
                    <a:pt x="680" y="340"/>
                  </a:lnTo>
                  <a:lnTo>
                    <a:pt x="567" y="340"/>
                  </a:lnTo>
                  <a:lnTo>
                    <a:pt x="567" y="567"/>
                  </a:lnTo>
                  <a:lnTo>
                    <a:pt x="453" y="567"/>
                  </a:lnTo>
                  <a:lnTo>
                    <a:pt x="453" y="680"/>
                  </a:lnTo>
                  <a:lnTo>
                    <a:pt x="567" y="680"/>
                  </a:lnTo>
                  <a:lnTo>
                    <a:pt x="567" y="90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85" name="Freeform 177">
              <a:extLst>
                <a:ext uri="{FF2B5EF4-FFF2-40B4-BE49-F238E27FC236}">
                  <a16:creationId xmlns:a16="http://schemas.microsoft.com/office/drawing/2014/main" id="{75C3C474-DD6F-4745-8679-A7B7BE339857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6073"/>
              <a:ext cx="567" cy="794"/>
            </a:xfrm>
            <a:custGeom>
              <a:avLst/>
              <a:gdLst>
                <a:gd name="T0" fmla="*/ 567 w 567"/>
                <a:gd name="T1" fmla="*/ 567 h 794"/>
                <a:gd name="T2" fmla="*/ 453 w 567"/>
                <a:gd name="T3" fmla="*/ 567 h 794"/>
                <a:gd name="T4" fmla="*/ 453 w 567"/>
                <a:gd name="T5" fmla="*/ 794 h 794"/>
                <a:gd name="T6" fmla="*/ 113 w 567"/>
                <a:gd name="T7" fmla="*/ 794 h 794"/>
                <a:gd name="T8" fmla="*/ 113 w 567"/>
                <a:gd name="T9" fmla="*/ 454 h 794"/>
                <a:gd name="T10" fmla="*/ 0 w 567"/>
                <a:gd name="T11" fmla="*/ 454 h 794"/>
                <a:gd name="T12" fmla="*/ 0 w 567"/>
                <a:gd name="T13" fmla="*/ 0 h 794"/>
                <a:gd name="T14" fmla="*/ 340 w 567"/>
                <a:gd name="T15" fmla="*/ 0 h 794"/>
                <a:gd name="T16" fmla="*/ 340 w 567"/>
                <a:gd name="T17" fmla="*/ 340 h 794"/>
                <a:gd name="T18" fmla="*/ 567 w 567"/>
                <a:gd name="T19" fmla="*/ 340 h 794"/>
                <a:gd name="T20" fmla="*/ 567 w 567"/>
                <a:gd name="T21" fmla="*/ 567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7" h="794">
                  <a:moveTo>
                    <a:pt x="567" y="567"/>
                  </a:moveTo>
                  <a:lnTo>
                    <a:pt x="453" y="567"/>
                  </a:lnTo>
                  <a:lnTo>
                    <a:pt x="453" y="794"/>
                  </a:lnTo>
                  <a:lnTo>
                    <a:pt x="113" y="794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0"/>
                  </a:lnTo>
                  <a:lnTo>
                    <a:pt x="340" y="0"/>
                  </a:lnTo>
                  <a:lnTo>
                    <a:pt x="340" y="340"/>
                  </a:lnTo>
                  <a:lnTo>
                    <a:pt x="567" y="340"/>
                  </a:lnTo>
                  <a:lnTo>
                    <a:pt x="567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86" name="Freeform 178">
              <a:extLst>
                <a:ext uri="{FF2B5EF4-FFF2-40B4-BE49-F238E27FC236}">
                  <a16:creationId xmlns:a16="http://schemas.microsoft.com/office/drawing/2014/main" id="{B5A43B9A-9F12-4E61-A45C-D05150BDE0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970"/>
              <a:ext cx="794" cy="1361"/>
            </a:xfrm>
            <a:custGeom>
              <a:avLst/>
              <a:gdLst>
                <a:gd name="T0" fmla="*/ 0 w 794"/>
                <a:gd name="T1" fmla="*/ 1361 h 1361"/>
                <a:gd name="T2" fmla="*/ 0 w 794"/>
                <a:gd name="T3" fmla="*/ 1021 h 1361"/>
                <a:gd name="T4" fmla="*/ 114 w 794"/>
                <a:gd name="T5" fmla="*/ 1021 h 1361"/>
                <a:gd name="T6" fmla="*/ 114 w 794"/>
                <a:gd name="T7" fmla="*/ 907 h 1361"/>
                <a:gd name="T8" fmla="*/ 227 w 794"/>
                <a:gd name="T9" fmla="*/ 907 h 1361"/>
                <a:gd name="T10" fmla="*/ 227 w 794"/>
                <a:gd name="T11" fmla="*/ 681 h 1361"/>
                <a:gd name="T12" fmla="*/ 340 w 794"/>
                <a:gd name="T13" fmla="*/ 681 h 1361"/>
                <a:gd name="T14" fmla="*/ 340 w 794"/>
                <a:gd name="T15" fmla="*/ 567 h 1361"/>
                <a:gd name="T16" fmla="*/ 227 w 794"/>
                <a:gd name="T17" fmla="*/ 567 h 1361"/>
                <a:gd name="T18" fmla="*/ 227 w 794"/>
                <a:gd name="T19" fmla="*/ 454 h 1361"/>
                <a:gd name="T20" fmla="*/ 114 w 794"/>
                <a:gd name="T21" fmla="*/ 454 h 1361"/>
                <a:gd name="T22" fmla="*/ 114 w 794"/>
                <a:gd name="T23" fmla="*/ 340 h 1361"/>
                <a:gd name="T24" fmla="*/ 227 w 794"/>
                <a:gd name="T25" fmla="*/ 340 h 1361"/>
                <a:gd name="T26" fmla="*/ 227 w 794"/>
                <a:gd name="T27" fmla="*/ 114 h 1361"/>
                <a:gd name="T28" fmla="*/ 340 w 794"/>
                <a:gd name="T29" fmla="*/ 114 h 1361"/>
                <a:gd name="T30" fmla="*/ 340 w 794"/>
                <a:gd name="T31" fmla="*/ 0 h 1361"/>
                <a:gd name="T32" fmla="*/ 681 w 794"/>
                <a:gd name="T33" fmla="*/ 0 h 1361"/>
                <a:gd name="T34" fmla="*/ 681 w 794"/>
                <a:gd name="T35" fmla="*/ 114 h 1361"/>
                <a:gd name="T36" fmla="*/ 794 w 794"/>
                <a:gd name="T37" fmla="*/ 114 h 1361"/>
                <a:gd name="T38" fmla="*/ 794 w 794"/>
                <a:gd name="T39" fmla="*/ 907 h 1361"/>
                <a:gd name="T40" fmla="*/ 681 w 794"/>
                <a:gd name="T41" fmla="*/ 907 h 1361"/>
                <a:gd name="T42" fmla="*/ 681 w 794"/>
                <a:gd name="T43" fmla="*/ 1248 h 1361"/>
                <a:gd name="T44" fmla="*/ 794 w 794"/>
                <a:gd name="T45" fmla="*/ 1248 h 1361"/>
                <a:gd name="T46" fmla="*/ 794 w 794"/>
                <a:gd name="T47" fmla="*/ 1361 h 1361"/>
                <a:gd name="T48" fmla="*/ 0 w 794"/>
                <a:gd name="T49" fmla="*/ 1361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94" h="1361">
                  <a:moveTo>
                    <a:pt x="0" y="1361"/>
                  </a:moveTo>
                  <a:lnTo>
                    <a:pt x="0" y="1021"/>
                  </a:lnTo>
                  <a:lnTo>
                    <a:pt x="114" y="1021"/>
                  </a:lnTo>
                  <a:lnTo>
                    <a:pt x="114" y="907"/>
                  </a:lnTo>
                  <a:lnTo>
                    <a:pt x="227" y="907"/>
                  </a:lnTo>
                  <a:lnTo>
                    <a:pt x="227" y="681"/>
                  </a:lnTo>
                  <a:lnTo>
                    <a:pt x="340" y="681"/>
                  </a:lnTo>
                  <a:lnTo>
                    <a:pt x="340" y="567"/>
                  </a:lnTo>
                  <a:lnTo>
                    <a:pt x="227" y="567"/>
                  </a:lnTo>
                  <a:lnTo>
                    <a:pt x="227" y="454"/>
                  </a:lnTo>
                  <a:lnTo>
                    <a:pt x="114" y="454"/>
                  </a:lnTo>
                  <a:lnTo>
                    <a:pt x="114" y="340"/>
                  </a:lnTo>
                  <a:lnTo>
                    <a:pt x="227" y="340"/>
                  </a:lnTo>
                  <a:lnTo>
                    <a:pt x="227" y="114"/>
                  </a:lnTo>
                  <a:lnTo>
                    <a:pt x="340" y="114"/>
                  </a:lnTo>
                  <a:lnTo>
                    <a:pt x="340" y="0"/>
                  </a:lnTo>
                  <a:lnTo>
                    <a:pt x="681" y="0"/>
                  </a:lnTo>
                  <a:lnTo>
                    <a:pt x="681" y="114"/>
                  </a:lnTo>
                  <a:lnTo>
                    <a:pt x="794" y="114"/>
                  </a:lnTo>
                  <a:lnTo>
                    <a:pt x="794" y="907"/>
                  </a:lnTo>
                  <a:lnTo>
                    <a:pt x="681" y="907"/>
                  </a:lnTo>
                  <a:lnTo>
                    <a:pt x="681" y="1248"/>
                  </a:lnTo>
                  <a:lnTo>
                    <a:pt x="794" y="1248"/>
                  </a:lnTo>
                  <a:lnTo>
                    <a:pt x="794" y="1361"/>
                  </a:lnTo>
                  <a:lnTo>
                    <a:pt x="0" y="136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587" name="Freeform 179">
              <a:extLst>
                <a:ext uri="{FF2B5EF4-FFF2-40B4-BE49-F238E27FC236}">
                  <a16:creationId xmlns:a16="http://schemas.microsoft.com/office/drawing/2014/main" id="{11518048-9028-4509-8CFE-72E4FD68928E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403"/>
              <a:ext cx="2495" cy="1474"/>
            </a:xfrm>
            <a:custGeom>
              <a:avLst/>
              <a:gdLst>
                <a:gd name="T0" fmla="*/ 0 w 2495"/>
                <a:gd name="T1" fmla="*/ 1021 h 1474"/>
                <a:gd name="T2" fmla="*/ 227 w 2495"/>
                <a:gd name="T3" fmla="*/ 1021 h 1474"/>
                <a:gd name="T4" fmla="*/ 227 w 2495"/>
                <a:gd name="T5" fmla="*/ 907 h 1474"/>
                <a:gd name="T6" fmla="*/ 227 w 2495"/>
                <a:gd name="T7" fmla="*/ 794 h 1474"/>
                <a:gd name="T8" fmla="*/ 340 w 2495"/>
                <a:gd name="T9" fmla="*/ 794 h 1474"/>
                <a:gd name="T10" fmla="*/ 340 w 2495"/>
                <a:gd name="T11" fmla="*/ 567 h 1474"/>
                <a:gd name="T12" fmla="*/ 454 w 2495"/>
                <a:gd name="T13" fmla="*/ 567 h 1474"/>
                <a:gd name="T14" fmla="*/ 454 w 2495"/>
                <a:gd name="T15" fmla="*/ 454 h 1474"/>
                <a:gd name="T16" fmla="*/ 567 w 2495"/>
                <a:gd name="T17" fmla="*/ 454 h 1474"/>
                <a:gd name="T18" fmla="*/ 567 w 2495"/>
                <a:gd name="T19" fmla="*/ 340 h 1474"/>
                <a:gd name="T20" fmla="*/ 680 w 2495"/>
                <a:gd name="T21" fmla="*/ 340 h 1474"/>
                <a:gd name="T22" fmla="*/ 680 w 2495"/>
                <a:gd name="T23" fmla="*/ 227 h 1474"/>
                <a:gd name="T24" fmla="*/ 794 w 2495"/>
                <a:gd name="T25" fmla="*/ 227 h 1474"/>
                <a:gd name="T26" fmla="*/ 794 w 2495"/>
                <a:gd name="T27" fmla="*/ 114 h 1474"/>
                <a:gd name="T28" fmla="*/ 1021 w 2495"/>
                <a:gd name="T29" fmla="*/ 114 h 1474"/>
                <a:gd name="T30" fmla="*/ 1021 w 2495"/>
                <a:gd name="T31" fmla="*/ 227 h 1474"/>
                <a:gd name="T32" fmla="*/ 1134 w 2495"/>
                <a:gd name="T33" fmla="*/ 227 h 1474"/>
                <a:gd name="T34" fmla="*/ 1134 w 2495"/>
                <a:gd name="T35" fmla="*/ 114 h 1474"/>
                <a:gd name="T36" fmla="*/ 1247 w 2495"/>
                <a:gd name="T37" fmla="*/ 114 h 1474"/>
                <a:gd name="T38" fmla="*/ 1247 w 2495"/>
                <a:gd name="T39" fmla="*/ 0 h 1474"/>
                <a:gd name="T40" fmla="*/ 1474 w 2495"/>
                <a:gd name="T41" fmla="*/ 0 h 1474"/>
                <a:gd name="T42" fmla="*/ 1474 w 2495"/>
                <a:gd name="T43" fmla="*/ 227 h 1474"/>
                <a:gd name="T44" fmla="*/ 1701 w 2495"/>
                <a:gd name="T45" fmla="*/ 227 h 1474"/>
                <a:gd name="T46" fmla="*/ 1701 w 2495"/>
                <a:gd name="T47" fmla="*/ 114 h 1474"/>
                <a:gd name="T48" fmla="*/ 1928 w 2495"/>
                <a:gd name="T49" fmla="*/ 114 h 1474"/>
                <a:gd name="T50" fmla="*/ 1928 w 2495"/>
                <a:gd name="T51" fmla="*/ 227 h 1474"/>
                <a:gd name="T52" fmla="*/ 2381 w 2495"/>
                <a:gd name="T53" fmla="*/ 227 h 1474"/>
                <a:gd name="T54" fmla="*/ 2381 w 2495"/>
                <a:gd name="T55" fmla="*/ 340 h 1474"/>
                <a:gd name="T56" fmla="*/ 2495 w 2495"/>
                <a:gd name="T57" fmla="*/ 340 h 1474"/>
                <a:gd name="T58" fmla="*/ 2495 w 2495"/>
                <a:gd name="T59" fmla="*/ 454 h 1474"/>
                <a:gd name="T60" fmla="*/ 2381 w 2495"/>
                <a:gd name="T61" fmla="*/ 454 h 1474"/>
                <a:gd name="T62" fmla="*/ 2381 w 2495"/>
                <a:gd name="T63" fmla="*/ 567 h 1474"/>
                <a:gd name="T64" fmla="*/ 1701 w 2495"/>
                <a:gd name="T65" fmla="*/ 567 h 1474"/>
                <a:gd name="T66" fmla="*/ 1701 w 2495"/>
                <a:gd name="T67" fmla="*/ 794 h 1474"/>
                <a:gd name="T68" fmla="*/ 1814 w 2495"/>
                <a:gd name="T69" fmla="*/ 794 h 1474"/>
                <a:gd name="T70" fmla="*/ 1814 w 2495"/>
                <a:gd name="T71" fmla="*/ 907 h 1474"/>
                <a:gd name="T72" fmla="*/ 1361 w 2495"/>
                <a:gd name="T73" fmla="*/ 907 h 1474"/>
                <a:gd name="T74" fmla="*/ 1361 w 2495"/>
                <a:gd name="T75" fmla="*/ 1021 h 1474"/>
                <a:gd name="T76" fmla="*/ 1247 w 2495"/>
                <a:gd name="T77" fmla="*/ 1021 h 1474"/>
                <a:gd name="T78" fmla="*/ 1247 w 2495"/>
                <a:gd name="T79" fmla="*/ 1134 h 1474"/>
                <a:gd name="T80" fmla="*/ 1134 w 2495"/>
                <a:gd name="T81" fmla="*/ 1134 h 1474"/>
                <a:gd name="T82" fmla="*/ 1134 w 2495"/>
                <a:gd name="T83" fmla="*/ 1248 h 1474"/>
                <a:gd name="T84" fmla="*/ 1021 w 2495"/>
                <a:gd name="T85" fmla="*/ 1248 h 1474"/>
                <a:gd name="T86" fmla="*/ 1021 w 2495"/>
                <a:gd name="T87" fmla="*/ 1361 h 1474"/>
                <a:gd name="T88" fmla="*/ 907 w 2495"/>
                <a:gd name="T89" fmla="*/ 1361 h 1474"/>
                <a:gd name="T90" fmla="*/ 794 w 2495"/>
                <a:gd name="T91" fmla="*/ 1361 h 1474"/>
                <a:gd name="T92" fmla="*/ 794 w 2495"/>
                <a:gd name="T93" fmla="*/ 1474 h 1474"/>
                <a:gd name="T94" fmla="*/ 680 w 2495"/>
                <a:gd name="T95" fmla="*/ 1474 h 1474"/>
                <a:gd name="T96" fmla="*/ 680 w 2495"/>
                <a:gd name="T97" fmla="*/ 1248 h 1474"/>
                <a:gd name="T98" fmla="*/ 567 w 2495"/>
                <a:gd name="T99" fmla="*/ 1248 h 1474"/>
                <a:gd name="T100" fmla="*/ 567 w 2495"/>
                <a:gd name="T101" fmla="*/ 1361 h 1474"/>
                <a:gd name="T102" fmla="*/ 454 w 2495"/>
                <a:gd name="T103" fmla="*/ 1361 h 1474"/>
                <a:gd name="T104" fmla="*/ 454 w 2495"/>
                <a:gd name="T105" fmla="*/ 1474 h 1474"/>
                <a:gd name="T106" fmla="*/ 0 w 2495"/>
                <a:gd name="T107" fmla="*/ 1474 h 1474"/>
                <a:gd name="T108" fmla="*/ 0 w 2495"/>
                <a:gd name="T109" fmla="*/ 1021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2495" h="1474">
                  <a:moveTo>
                    <a:pt x="0" y="1021"/>
                  </a:moveTo>
                  <a:lnTo>
                    <a:pt x="227" y="1021"/>
                  </a:lnTo>
                  <a:lnTo>
                    <a:pt x="227" y="907"/>
                  </a:lnTo>
                  <a:lnTo>
                    <a:pt x="227" y="794"/>
                  </a:lnTo>
                  <a:lnTo>
                    <a:pt x="340" y="794"/>
                  </a:lnTo>
                  <a:lnTo>
                    <a:pt x="340" y="567"/>
                  </a:lnTo>
                  <a:lnTo>
                    <a:pt x="454" y="567"/>
                  </a:lnTo>
                  <a:lnTo>
                    <a:pt x="454" y="454"/>
                  </a:lnTo>
                  <a:lnTo>
                    <a:pt x="567" y="454"/>
                  </a:lnTo>
                  <a:lnTo>
                    <a:pt x="567" y="340"/>
                  </a:lnTo>
                  <a:lnTo>
                    <a:pt x="680" y="340"/>
                  </a:lnTo>
                  <a:lnTo>
                    <a:pt x="680" y="227"/>
                  </a:lnTo>
                  <a:lnTo>
                    <a:pt x="794" y="227"/>
                  </a:lnTo>
                  <a:lnTo>
                    <a:pt x="794" y="114"/>
                  </a:lnTo>
                  <a:lnTo>
                    <a:pt x="1021" y="114"/>
                  </a:lnTo>
                  <a:lnTo>
                    <a:pt x="1021" y="227"/>
                  </a:lnTo>
                  <a:lnTo>
                    <a:pt x="1134" y="227"/>
                  </a:lnTo>
                  <a:lnTo>
                    <a:pt x="1134" y="114"/>
                  </a:lnTo>
                  <a:lnTo>
                    <a:pt x="1247" y="114"/>
                  </a:lnTo>
                  <a:lnTo>
                    <a:pt x="1247" y="0"/>
                  </a:lnTo>
                  <a:lnTo>
                    <a:pt x="1474" y="0"/>
                  </a:lnTo>
                  <a:lnTo>
                    <a:pt x="1474" y="227"/>
                  </a:lnTo>
                  <a:lnTo>
                    <a:pt x="1701" y="227"/>
                  </a:lnTo>
                  <a:lnTo>
                    <a:pt x="1701" y="114"/>
                  </a:lnTo>
                  <a:lnTo>
                    <a:pt x="1928" y="114"/>
                  </a:lnTo>
                  <a:lnTo>
                    <a:pt x="1928" y="227"/>
                  </a:lnTo>
                  <a:lnTo>
                    <a:pt x="2381" y="227"/>
                  </a:lnTo>
                  <a:lnTo>
                    <a:pt x="2381" y="340"/>
                  </a:lnTo>
                  <a:lnTo>
                    <a:pt x="2495" y="340"/>
                  </a:lnTo>
                  <a:lnTo>
                    <a:pt x="2495" y="454"/>
                  </a:lnTo>
                  <a:lnTo>
                    <a:pt x="2381" y="454"/>
                  </a:lnTo>
                  <a:lnTo>
                    <a:pt x="2381" y="567"/>
                  </a:lnTo>
                  <a:lnTo>
                    <a:pt x="1701" y="567"/>
                  </a:lnTo>
                  <a:lnTo>
                    <a:pt x="1701" y="794"/>
                  </a:lnTo>
                  <a:lnTo>
                    <a:pt x="1814" y="794"/>
                  </a:lnTo>
                  <a:lnTo>
                    <a:pt x="1814" y="907"/>
                  </a:lnTo>
                  <a:lnTo>
                    <a:pt x="1361" y="907"/>
                  </a:lnTo>
                  <a:lnTo>
                    <a:pt x="1361" y="1021"/>
                  </a:lnTo>
                  <a:lnTo>
                    <a:pt x="1247" y="1021"/>
                  </a:lnTo>
                  <a:lnTo>
                    <a:pt x="1247" y="1134"/>
                  </a:lnTo>
                  <a:lnTo>
                    <a:pt x="1134" y="1134"/>
                  </a:lnTo>
                  <a:lnTo>
                    <a:pt x="1134" y="1248"/>
                  </a:lnTo>
                  <a:lnTo>
                    <a:pt x="1021" y="1248"/>
                  </a:lnTo>
                  <a:lnTo>
                    <a:pt x="1021" y="1361"/>
                  </a:lnTo>
                  <a:lnTo>
                    <a:pt x="907" y="1361"/>
                  </a:lnTo>
                  <a:lnTo>
                    <a:pt x="794" y="1361"/>
                  </a:lnTo>
                  <a:lnTo>
                    <a:pt x="794" y="1474"/>
                  </a:lnTo>
                  <a:lnTo>
                    <a:pt x="680" y="1474"/>
                  </a:lnTo>
                  <a:lnTo>
                    <a:pt x="680" y="1248"/>
                  </a:lnTo>
                  <a:lnTo>
                    <a:pt x="567" y="1248"/>
                  </a:lnTo>
                  <a:lnTo>
                    <a:pt x="567" y="1361"/>
                  </a:lnTo>
                  <a:lnTo>
                    <a:pt x="454" y="1361"/>
                  </a:lnTo>
                  <a:lnTo>
                    <a:pt x="454" y="1474"/>
                  </a:lnTo>
                  <a:lnTo>
                    <a:pt x="0" y="1474"/>
                  </a:lnTo>
                  <a:lnTo>
                    <a:pt x="0" y="102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7589" name="Group 181">
            <a:extLst>
              <a:ext uri="{FF2B5EF4-FFF2-40B4-BE49-F238E27FC236}">
                <a16:creationId xmlns:a16="http://schemas.microsoft.com/office/drawing/2014/main" id="{7A7DB406-762E-4956-A86A-3BD7A9191D02}"/>
              </a:ext>
            </a:extLst>
          </p:cNvPr>
          <p:cNvGrpSpPr>
            <a:grpSpLocks/>
          </p:cNvGrpSpPr>
          <p:nvPr/>
        </p:nvGrpSpPr>
        <p:grpSpPr bwMode="auto">
          <a:xfrm>
            <a:off x="5349875" y="10180638"/>
            <a:ext cx="530225" cy="133350"/>
            <a:chOff x="1606" y="573"/>
            <a:chExt cx="334" cy="84"/>
          </a:xfrm>
        </p:grpSpPr>
        <p:sp>
          <p:nvSpPr>
            <p:cNvPr id="17590" name="WordArt 182">
              <a:extLst>
                <a:ext uri="{FF2B5EF4-FFF2-40B4-BE49-F238E27FC236}">
                  <a16:creationId xmlns:a16="http://schemas.microsoft.com/office/drawing/2014/main" id="{9BD98E77-C05C-418A-8412-8A7A8DFE9DD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57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  <p:sp>
          <p:nvSpPr>
            <p:cNvPr id="17591" name="WordArt 183">
              <a:extLst>
                <a:ext uri="{FF2B5EF4-FFF2-40B4-BE49-F238E27FC236}">
                  <a16:creationId xmlns:a16="http://schemas.microsoft.com/office/drawing/2014/main" id="{BA41A642-C23B-4AD7-BC42-E59414F7AD9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57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</p:grpSp>
      <p:grpSp>
        <p:nvGrpSpPr>
          <p:cNvPr id="17592" name="Group 184">
            <a:extLst>
              <a:ext uri="{FF2B5EF4-FFF2-40B4-BE49-F238E27FC236}">
                <a16:creationId xmlns:a16="http://schemas.microsoft.com/office/drawing/2014/main" id="{D77D6FFD-33FD-48DD-A766-D06DE2156C5B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101138"/>
            <a:ext cx="396875" cy="133350"/>
            <a:chOff x="699" y="573"/>
            <a:chExt cx="250" cy="84"/>
          </a:xfrm>
        </p:grpSpPr>
        <p:sp>
          <p:nvSpPr>
            <p:cNvPr id="17593" name="WordArt 185">
              <a:extLst>
                <a:ext uri="{FF2B5EF4-FFF2-40B4-BE49-F238E27FC236}">
                  <a16:creationId xmlns:a16="http://schemas.microsoft.com/office/drawing/2014/main" id="{9DF4476D-054E-4765-8857-D0C25C10D8B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  <p:sp>
          <p:nvSpPr>
            <p:cNvPr id="17594" name="WordArt 186">
              <a:extLst>
                <a:ext uri="{FF2B5EF4-FFF2-40B4-BE49-F238E27FC236}">
                  <a16:creationId xmlns:a16="http://schemas.microsoft.com/office/drawing/2014/main" id="{75D2E4AE-D1EE-4A7E-8A82-9F77A6763AA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</p:grpSp>
      <p:grpSp>
        <p:nvGrpSpPr>
          <p:cNvPr id="17595" name="Group 187">
            <a:extLst>
              <a:ext uri="{FF2B5EF4-FFF2-40B4-BE49-F238E27FC236}">
                <a16:creationId xmlns:a16="http://schemas.microsoft.com/office/drawing/2014/main" id="{5919228A-AB7C-442C-A2D4-F57ACD3E9219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921750"/>
            <a:ext cx="274638" cy="133350"/>
            <a:chOff x="358" y="573"/>
            <a:chExt cx="173" cy="84"/>
          </a:xfrm>
        </p:grpSpPr>
        <p:sp>
          <p:nvSpPr>
            <p:cNvPr id="17596" name="WordArt 188">
              <a:extLst>
                <a:ext uri="{FF2B5EF4-FFF2-40B4-BE49-F238E27FC236}">
                  <a16:creationId xmlns:a16="http://schemas.microsoft.com/office/drawing/2014/main" id="{75F3091F-D0BE-4272-83FF-2AF37DC4B21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8" y="573"/>
              <a:ext cx="172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  <p:sp>
          <p:nvSpPr>
            <p:cNvPr id="17597" name="WordArt 189">
              <a:extLst>
                <a:ext uri="{FF2B5EF4-FFF2-40B4-BE49-F238E27FC236}">
                  <a16:creationId xmlns:a16="http://schemas.microsoft.com/office/drawing/2014/main" id="{91F2AE73-4792-4C58-B954-432FD850B44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9" y="574"/>
              <a:ext cx="172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</p:grpSp>
      <p:grpSp>
        <p:nvGrpSpPr>
          <p:cNvPr id="17598" name="Group 190">
            <a:extLst>
              <a:ext uri="{FF2B5EF4-FFF2-40B4-BE49-F238E27FC236}">
                <a16:creationId xmlns:a16="http://schemas.microsoft.com/office/drawing/2014/main" id="{E1214B11-67E4-42B0-A3CB-2101820FC516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821863"/>
            <a:ext cx="396875" cy="133350"/>
            <a:chOff x="1017" y="573"/>
            <a:chExt cx="250" cy="84"/>
          </a:xfrm>
        </p:grpSpPr>
        <p:sp>
          <p:nvSpPr>
            <p:cNvPr id="17599" name="WordArt 191">
              <a:extLst>
                <a:ext uri="{FF2B5EF4-FFF2-40B4-BE49-F238E27FC236}">
                  <a16:creationId xmlns:a16="http://schemas.microsoft.com/office/drawing/2014/main" id="{53D5513F-5E59-4FEE-9A52-EA2801B4E0E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17600" name="WordArt 192">
              <a:extLst>
                <a:ext uri="{FF2B5EF4-FFF2-40B4-BE49-F238E27FC236}">
                  <a16:creationId xmlns:a16="http://schemas.microsoft.com/office/drawing/2014/main" id="{D813F3D4-96C6-48CB-B949-24C343393C8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  <p:grpSp>
        <p:nvGrpSpPr>
          <p:cNvPr id="17601" name="Group 193">
            <a:extLst>
              <a:ext uri="{FF2B5EF4-FFF2-40B4-BE49-F238E27FC236}">
                <a16:creationId xmlns:a16="http://schemas.microsoft.com/office/drawing/2014/main" id="{7FAE005F-D2C7-4101-BFA4-91E114D19AC8}"/>
              </a:ext>
            </a:extLst>
          </p:cNvPr>
          <p:cNvGrpSpPr>
            <a:grpSpLocks/>
          </p:cNvGrpSpPr>
          <p:nvPr/>
        </p:nvGrpSpPr>
        <p:grpSpPr bwMode="auto">
          <a:xfrm>
            <a:off x="8221663" y="8380413"/>
            <a:ext cx="530225" cy="133350"/>
            <a:chOff x="1606" y="830"/>
            <a:chExt cx="334" cy="84"/>
          </a:xfrm>
        </p:grpSpPr>
        <p:sp>
          <p:nvSpPr>
            <p:cNvPr id="17602" name="WordArt 194">
              <a:extLst>
                <a:ext uri="{FF2B5EF4-FFF2-40B4-BE49-F238E27FC236}">
                  <a16:creationId xmlns:a16="http://schemas.microsoft.com/office/drawing/2014/main" id="{29C530E8-EEAC-4CAC-AB40-B737A0866D4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83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  <p:sp>
          <p:nvSpPr>
            <p:cNvPr id="17603" name="WordArt 195">
              <a:extLst>
                <a:ext uri="{FF2B5EF4-FFF2-40B4-BE49-F238E27FC236}">
                  <a16:creationId xmlns:a16="http://schemas.microsoft.com/office/drawing/2014/main" id="{4039E576-A01A-4416-BC57-14FA2899F42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83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</p:grpSp>
      <p:grpSp>
        <p:nvGrpSpPr>
          <p:cNvPr id="17604" name="Group 196">
            <a:extLst>
              <a:ext uri="{FF2B5EF4-FFF2-40B4-BE49-F238E27FC236}">
                <a16:creationId xmlns:a16="http://schemas.microsoft.com/office/drawing/2014/main" id="{914A9108-51B3-41B8-9DFA-4021DDB1475F}"/>
              </a:ext>
            </a:extLst>
          </p:cNvPr>
          <p:cNvGrpSpPr>
            <a:grpSpLocks/>
          </p:cNvGrpSpPr>
          <p:nvPr/>
        </p:nvGrpSpPr>
        <p:grpSpPr bwMode="auto">
          <a:xfrm>
            <a:off x="3143250" y="7840663"/>
            <a:ext cx="396875" cy="133350"/>
            <a:chOff x="699" y="830"/>
            <a:chExt cx="250" cy="84"/>
          </a:xfrm>
        </p:grpSpPr>
        <p:sp>
          <p:nvSpPr>
            <p:cNvPr id="17605" name="WordArt 197">
              <a:extLst>
                <a:ext uri="{FF2B5EF4-FFF2-40B4-BE49-F238E27FC236}">
                  <a16:creationId xmlns:a16="http://schemas.microsoft.com/office/drawing/2014/main" id="{B3742A3A-6C9D-4E94-9FB9-2A539DB9F77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  <p:sp>
          <p:nvSpPr>
            <p:cNvPr id="17606" name="WordArt 198">
              <a:extLst>
                <a:ext uri="{FF2B5EF4-FFF2-40B4-BE49-F238E27FC236}">
                  <a16:creationId xmlns:a16="http://schemas.microsoft.com/office/drawing/2014/main" id="{620296CC-7E46-4603-9458-80AA2E4BA07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</p:grpSp>
      <p:grpSp>
        <p:nvGrpSpPr>
          <p:cNvPr id="17607" name="Group 199">
            <a:extLst>
              <a:ext uri="{FF2B5EF4-FFF2-40B4-BE49-F238E27FC236}">
                <a16:creationId xmlns:a16="http://schemas.microsoft.com/office/drawing/2014/main" id="{A4B6B153-E13A-4DE7-9BF8-AD42CED471B3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021638"/>
            <a:ext cx="396875" cy="133350"/>
            <a:chOff x="1017" y="830"/>
            <a:chExt cx="250" cy="84"/>
          </a:xfrm>
        </p:grpSpPr>
        <p:sp>
          <p:nvSpPr>
            <p:cNvPr id="17608" name="WordArt 200">
              <a:extLst>
                <a:ext uri="{FF2B5EF4-FFF2-40B4-BE49-F238E27FC236}">
                  <a16:creationId xmlns:a16="http://schemas.microsoft.com/office/drawing/2014/main" id="{D7BD10F8-AAAB-4440-BA6C-1E1CD1E688B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  <p:sp>
          <p:nvSpPr>
            <p:cNvPr id="17609" name="WordArt 201">
              <a:extLst>
                <a:ext uri="{FF2B5EF4-FFF2-40B4-BE49-F238E27FC236}">
                  <a16:creationId xmlns:a16="http://schemas.microsoft.com/office/drawing/2014/main" id="{02754BBD-211C-496C-9698-428993597D0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</p:grpSp>
      <p:grpSp>
        <p:nvGrpSpPr>
          <p:cNvPr id="17610" name="Group 202">
            <a:extLst>
              <a:ext uri="{FF2B5EF4-FFF2-40B4-BE49-F238E27FC236}">
                <a16:creationId xmlns:a16="http://schemas.microsoft.com/office/drawing/2014/main" id="{56960B8E-71C9-47DD-A62D-145C77DBA61E}"/>
              </a:ext>
            </a:extLst>
          </p:cNvPr>
          <p:cNvGrpSpPr>
            <a:grpSpLocks/>
          </p:cNvGrpSpPr>
          <p:nvPr/>
        </p:nvGrpSpPr>
        <p:grpSpPr bwMode="auto">
          <a:xfrm>
            <a:off x="4090988" y="9507538"/>
            <a:ext cx="530225" cy="133350"/>
            <a:chOff x="1606" y="1140"/>
            <a:chExt cx="334" cy="84"/>
          </a:xfrm>
        </p:grpSpPr>
        <p:sp>
          <p:nvSpPr>
            <p:cNvPr id="17611" name="WordArt 203">
              <a:extLst>
                <a:ext uri="{FF2B5EF4-FFF2-40B4-BE49-F238E27FC236}">
                  <a16:creationId xmlns:a16="http://schemas.microsoft.com/office/drawing/2014/main" id="{DF584F26-F947-4713-90FA-D35E29536C3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14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  <p:sp>
          <p:nvSpPr>
            <p:cNvPr id="17612" name="WordArt 204">
              <a:extLst>
                <a:ext uri="{FF2B5EF4-FFF2-40B4-BE49-F238E27FC236}">
                  <a16:creationId xmlns:a16="http://schemas.microsoft.com/office/drawing/2014/main" id="{44585C0D-FB5C-4226-9AD4-109F0407F9F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14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</p:grpSp>
      <p:grpSp>
        <p:nvGrpSpPr>
          <p:cNvPr id="17613" name="Group 205">
            <a:extLst>
              <a:ext uri="{FF2B5EF4-FFF2-40B4-BE49-F238E27FC236}">
                <a16:creationId xmlns:a16="http://schemas.microsoft.com/office/drawing/2014/main" id="{6DD1564C-A797-46F6-929C-5227333A1267}"/>
              </a:ext>
            </a:extLst>
          </p:cNvPr>
          <p:cNvGrpSpPr>
            <a:grpSpLocks/>
          </p:cNvGrpSpPr>
          <p:nvPr/>
        </p:nvGrpSpPr>
        <p:grpSpPr bwMode="auto">
          <a:xfrm>
            <a:off x="2640013" y="9688513"/>
            <a:ext cx="396875" cy="133350"/>
            <a:chOff x="699" y="1140"/>
            <a:chExt cx="250" cy="84"/>
          </a:xfrm>
        </p:grpSpPr>
        <p:sp>
          <p:nvSpPr>
            <p:cNvPr id="17614" name="WordArt 206">
              <a:extLst>
                <a:ext uri="{FF2B5EF4-FFF2-40B4-BE49-F238E27FC236}">
                  <a16:creationId xmlns:a16="http://schemas.microsoft.com/office/drawing/2014/main" id="{93365B6A-BDE6-4B86-83A8-E95F8073839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  <p:sp>
          <p:nvSpPr>
            <p:cNvPr id="17615" name="WordArt 207">
              <a:extLst>
                <a:ext uri="{FF2B5EF4-FFF2-40B4-BE49-F238E27FC236}">
                  <a16:creationId xmlns:a16="http://schemas.microsoft.com/office/drawing/2014/main" id="{0445D569-4924-40E3-9297-9DA16177714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</p:grpSp>
      <p:grpSp>
        <p:nvGrpSpPr>
          <p:cNvPr id="17616" name="Group 208">
            <a:extLst>
              <a:ext uri="{FF2B5EF4-FFF2-40B4-BE49-F238E27FC236}">
                <a16:creationId xmlns:a16="http://schemas.microsoft.com/office/drawing/2014/main" id="{5A6AE6DB-8425-40C8-85E6-E971D9B19B19}"/>
              </a:ext>
            </a:extLst>
          </p:cNvPr>
          <p:cNvGrpSpPr>
            <a:grpSpLocks/>
          </p:cNvGrpSpPr>
          <p:nvPr/>
        </p:nvGrpSpPr>
        <p:grpSpPr bwMode="auto">
          <a:xfrm>
            <a:off x="6743700" y="9640888"/>
            <a:ext cx="396875" cy="133350"/>
            <a:chOff x="1017" y="1140"/>
            <a:chExt cx="250" cy="84"/>
          </a:xfrm>
        </p:grpSpPr>
        <p:sp>
          <p:nvSpPr>
            <p:cNvPr id="17617" name="WordArt 209">
              <a:extLst>
                <a:ext uri="{FF2B5EF4-FFF2-40B4-BE49-F238E27FC236}">
                  <a16:creationId xmlns:a16="http://schemas.microsoft.com/office/drawing/2014/main" id="{660FB2ED-7598-41CB-B32A-FEE124A5911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  <p:sp>
          <p:nvSpPr>
            <p:cNvPr id="17618" name="WordArt 210">
              <a:extLst>
                <a:ext uri="{FF2B5EF4-FFF2-40B4-BE49-F238E27FC236}">
                  <a16:creationId xmlns:a16="http://schemas.microsoft.com/office/drawing/2014/main" id="{82E7A3B2-07CB-4E1D-86A4-58C561459CF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</p:grpSp>
      <p:grpSp>
        <p:nvGrpSpPr>
          <p:cNvPr id="17619" name="Group 211">
            <a:extLst>
              <a:ext uri="{FF2B5EF4-FFF2-40B4-BE49-F238E27FC236}">
                <a16:creationId xmlns:a16="http://schemas.microsoft.com/office/drawing/2014/main" id="{9675488C-FA40-4FA6-BBB0-DAAF6B86141C}"/>
              </a:ext>
            </a:extLst>
          </p:cNvPr>
          <p:cNvGrpSpPr>
            <a:grpSpLocks/>
          </p:cNvGrpSpPr>
          <p:nvPr/>
        </p:nvGrpSpPr>
        <p:grpSpPr bwMode="auto">
          <a:xfrm>
            <a:off x="4979988" y="9101138"/>
            <a:ext cx="530225" cy="133350"/>
            <a:chOff x="1606" y="1397"/>
            <a:chExt cx="334" cy="84"/>
          </a:xfrm>
        </p:grpSpPr>
        <p:sp>
          <p:nvSpPr>
            <p:cNvPr id="17620" name="WordArt 212">
              <a:extLst>
                <a:ext uri="{FF2B5EF4-FFF2-40B4-BE49-F238E27FC236}">
                  <a16:creationId xmlns:a16="http://schemas.microsoft.com/office/drawing/2014/main" id="{E10147A9-6609-477C-979D-A92AB386E98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39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  <p:sp>
          <p:nvSpPr>
            <p:cNvPr id="17621" name="WordArt 213">
              <a:extLst>
                <a:ext uri="{FF2B5EF4-FFF2-40B4-BE49-F238E27FC236}">
                  <a16:creationId xmlns:a16="http://schemas.microsoft.com/office/drawing/2014/main" id="{EA5F805B-D110-446E-9C62-AB83AD28D8A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39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</p:grpSp>
      <p:grpSp>
        <p:nvGrpSpPr>
          <p:cNvPr id="17622" name="Group 214">
            <a:extLst>
              <a:ext uri="{FF2B5EF4-FFF2-40B4-BE49-F238E27FC236}">
                <a16:creationId xmlns:a16="http://schemas.microsoft.com/office/drawing/2014/main" id="{D0454F57-F80F-4CAB-A443-A871C18F48C2}"/>
              </a:ext>
            </a:extLst>
          </p:cNvPr>
          <p:cNvGrpSpPr>
            <a:grpSpLocks/>
          </p:cNvGrpSpPr>
          <p:nvPr/>
        </p:nvGrpSpPr>
        <p:grpSpPr bwMode="auto">
          <a:xfrm>
            <a:off x="7861300" y="10001250"/>
            <a:ext cx="396875" cy="133350"/>
            <a:chOff x="699" y="1397"/>
            <a:chExt cx="250" cy="84"/>
          </a:xfrm>
        </p:grpSpPr>
        <p:sp>
          <p:nvSpPr>
            <p:cNvPr id="17623" name="WordArt 215">
              <a:extLst>
                <a:ext uri="{FF2B5EF4-FFF2-40B4-BE49-F238E27FC236}">
                  <a16:creationId xmlns:a16="http://schemas.microsoft.com/office/drawing/2014/main" id="{C9F440FC-3222-4650-B55B-45D310E9688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  <p:sp>
          <p:nvSpPr>
            <p:cNvPr id="17624" name="WordArt 216">
              <a:extLst>
                <a:ext uri="{FF2B5EF4-FFF2-40B4-BE49-F238E27FC236}">
                  <a16:creationId xmlns:a16="http://schemas.microsoft.com/office/drawing/2014/main" id="{8FF82AF2-040A-4434-8A77-149CFE66D06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</p:grpSp>
      <p:grpSp>
        <p:nvGrpSpPr>
          <p:cNvPr id="17625" name="Group 217">
            <a:extLst>
              <a:ext uri="{FF2B5EF4-FFF2-40B4-BE49-F238E27FC236}">
                <a16:creationId xmlns:a16="http://schemas.microsoft.com/office/drawing/2014/main" id="{92CC4519-8057-48FD-A3B3-611DB1016F4F}"/>
              </a:ext>
            </a:extLst>
          </p:cNvPr>
          <p:cNvGrpSpPr>
            <a:grpSpLocks/>
          </p:cNvGrpSpPr>
          <p:nvPr/>
        </p:nvGrpSpPr>
        <p:grpSpPr bwMode="auto">
          <a:xfrm>
            <a:off x="3000375" y="10361613"/>
            <a:ext cx="396875" cy="133350"/>
            <a:chOff x="1017" y="1397"/>
            <a:chExt cx="250" cy="84"/>
          </a:xfrm>
        </p:grpSpPr>
        <p:sp>
          <p:nvSpPr>
            <p:cNvPr id="17626" name="WordArt 218">
              <a:extLst>
                <a:ext uri="{FF2B5EF4-FFF2-40B4-BE49-F238E27FC236}">
                  <a16:creationId xmlns:a16="http://schemas.microsoft.com/office/drawing/2014/main" id="{1D5796C8-17E6-40A8-B2DA-CFBFBCB38BB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  <p:sp>
          <p:nvSpPr>
            <p:cNvPr id="17627" name="WordArt 219">
              <a:extLst>
                <a:ext uri="{FF2B5EF4-FFF2-40B4-BE49-F238E27FC236}">
                  <a16:creationId xmlns:a16="http://schemas.microsoft.com/office/drawing/2014/main" id="{9F28F985-F881-4040-BFE0-FCDF964826A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</p:grpSp>
      <p:grpSp>
        <p:nvGrpSpPr>
          <p:cNvPr id="17628" name="Group 220">
            <a:extLst>
              <a:ext uri="{FF2B5EF4-FFF2-40B4-BE49-F238E27FC236}">
                <a16:creationId xmlns:a16="http://schemas.microsoft.com/office/drawing/2014/main" id="{C878C21A-8A85-4BAD-8207-8D1BE9FAF285}"/>
              </a:ext>
            </a:extLst>
          </p:cNvPr>
          <p:cNvGrpSpPr>
            <a:grpSpLocks/>
          </p:cNvGrpSpPr>
          <p:nvPr/>
        </p:nvGrpSpPr>
        <p:grpSpPr bwMode="auto">
          <a:xfrm>
            <a:off x="849313" y="9867900"/>
            <a:ext cx="530225" cy="133350"/>
            <a:chOff x="1613" y="1593"/>
            <a:chExt cx="334" cy="84"/>
          </a:xfrm>
        </p:grpSpPr>
        <p:sp>
          <p:nvSpPr>
            <p:cNvPr id="17629" name="WordArt 221">
              <a:extLst>
                <a:ext uri="{FF2B5EF4-FFF2-40B4-BE49-F238E27FC236}">
                  <a16:creationId xmlns:a16="http://schemas.microsoft.com/office/drawing/2014/main" id="{F101254A-FD02-440C-B10B-7BC19B68270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59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  <p:sp>
          <p:nvSpPr>
            <p:cNvPr id="17630" name="WordArt 222">
              <a:extLst>
                <a:ext uri="{FF2B5EF4-FFF2-40B4-BE49-F238E27FC236}">
                  <a16:creationId xmlns:a16="http://schemas.microsoft.com/office/drawing/2014/main" id="{E40B8C92-41A1-459E-8869-8CF87DD09CB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59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</p:grpSp>
      <p:grpSp>
        <p:nvGrpSpPr>
          <p:cNvPr id="17631" name="Group 223">
            <a:extLst>
              <a:ext uri="{FF2B5EF4-FFF2-40B4-BE49-F238E27FC236}">
                <a16:creationId xmlns:a16="http://schemas.microsoft.com/office/drawing/2014/main" id="{C908F794-4C57-4BAC-AC8F-1AB2CB3FD76D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0180638"/>
            <a:ext cx="396875" cy="133350"/>
            <a:chOff x="706" y="2670"/>
            <a:chExt cx="250" cy="84"/>
          </a:xfrm>
        </p:grpSpPr>
        <p:sp>
          <p:nvSpPr>
            <p:cNvPr id="17632" name="WordArt 224">
              <a:extLst>
                <a:ext uri="{FF2B5EF4-FFF2-40B4-BE49-F238E27FC236}">
                  <a16:creationId xmlns:a16="http://schemas.microsoft.com/office/drawing/2014/main" id="{DB2ED405-3C72-4DB1-8DF3-57A204D4C86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  <p:sp>
          <p:nvSpPr>
            <p:cNvPr id="17633" name="WordArt 225">
              <a:extLst>
                <a:ext uri="{FF2B5EF4-FFF2-40B4-BE49-F238E27FC236}">
                  <a16:creationId xmlns:a16="http://schemas.microsoft.com/office/drawing/2014/main" id="{76337172-0956-4B92-886F-545BE2D799E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</p:grpSp>
      <p:grpSp>
        <p:nvGrpSpPr>
          <p:cNvPr id="17634" name="Group 226">
            <a:extLst>
              <a:ext uri="{FF2B5EF4-FFF2-40B4-BE49-F238E27FC236}">
                <a16:creationId xmlns:a16="http://schemas.microsoft.com/office/drawing/2014/main" id="{67D75E72-56A7-47E3-8AF7-13A02EF04EDB}"/>
              </a:ext>
            </a:extLst>
          </p:cNvPr>
          <p:cNvGrpSpPr>
            <a:grpSpLocks/>
          </p:cNvGrpSpPr>
          <p:nvPr/>
        </p:nvGrpSpPr>
        <p:grpSpPr bwMode="auto">
          <a:xfrm>
            <a:off x="2820988" y="9280525"/>
            <a:ext cx="396875" cy="133350"/>
            <a:chOff x="1024" y="2670"/>
            <a:chExt cx="250" cy="84"/>
          </a:xfrm>
        </p:grpSpPr>
        <p:sp>
          <p:nvSpPr>
            <p:cNvPr id="17635" name="WordArt 227">
              <a:extLst>
                <a:ext uri="{FF2B5EF4-FFF2-40B4-BE49-F238E27FC236}">
                  <a16:creationId xmlns:a16="http://schemas.microsoft.com/office/drawing/2014/main" id="{F378D7B2-EBF4-496B-B07A-CD17D289276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  <p:sp>
          <p:nvSpPr>
            <p:cNvPr id="17636" name="WordArt 228">
              <a:extLst>
                <a:ext uri="{FF2B5EF4-FFF2-40B4-BE49-F238E27FC236}">
                  <a16:creationId xmlns:a16="http://schemas.microsoft.com/office/drawing/2014/main" id="{C91104D9-39D8-4EDE-B90E-A26EE1AA68E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</p:grpSp>
      <p:grpSp>
        <p:nvGrpSpPr>
          <p:cNvPr id="17637" name="Group 229">
            <a:extLst>
              <a:ext uri="{FF2B5EF4-FFF2-40B4-BE49-F238E27FC236}">
                <a16:creationId xmlns:a16="http://schemas.microsoft.com/office/drawing/2014/main" id="{617511C8-6598-4873-9748-51E9163886E2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0541000"/>
            <a:ext cx="530225" cy="133350"/>
            <a:chOff x="1613" y="1850"/>
            <a:chExt cx="334" cy="84"/>
          </a:xfrm>
        </p:grpSpPr>
        <p:sp>
          <p:nvSpPr>
            <p:cNvPr id="17638" name="WordArt 230">
              <a:extLst>
                <a:ext uri="{FF2B5EF4-FFF2-40B4-BE49-F238E27FC236}">
                  <a16:creationId xmlns:a16="http://schemas.microsoft.com/office/drawing/2014/main" id="{9895A194-0EDB-4317-AE82-44F69457384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85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  <p:sp>
          <p:nvSpPr>
            <p:cNvPr id="17639" name="WordArt 231">
              <a:extLst>
                <a:ext uri="{FF2B5EF4-FFF2-40B4-BE49-F238E27FC236}">
                  <a16:creationId xmlns:a16="http://schemas.microsoft.com/office/drawing/2014/main" id="{FAC4EDB2-066D-4E41-928F-980CEE96760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85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</p:grpSp>
      <p:grpSp>
        <p:nvGrpSpPr>
          <p:cNvPr id="17640" name="Group 232">
            <a:extLst>
              <a:ext uri="{FF2B5EF4-FFF2-40B4-BE49-F238E27FC236}">
                <a16:creationId xmlns:a16="http://schemas.microsoft.com/office/drawing/2014/main" id="{3B37C38F-8F0F-4C0B-994F-5CAAF8DAE155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720850"/>
            <a:ext cx="396875" cy="133350"/>
            <a:chOff x="706" y="1850"/>
            <a:chExt cx="250" cy="84"/>
          </a:xfrm>
        </p:grpSpPr>
        <p:sp>
          <p:nvSpPr>
            <p:cNvPr id="17641" name="WordArt 233">
              <a:extLst>
                <a:ext uri="{FF2B5EF4-FFF2-40B4-BE49-F238E27FC236}">
                  <a16:creationId xmlns:a16="http://schemas.microsoft.com/office/drawing/2014/main" id="{10B0DC9F-FA63-4067-AD65-18F378CB64C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  <p:sp>
          <p:nvSpPr>
            <p:cNvPr id="17642" name="WordArt 234">
              <a:extLst>
                <a:ext uri="{FF2B5EF4-FFF2-40B4-BE49-F238E27FC236}">
                  <a16:creationId xmlns:a16="http://schemas.microsoft.com/office/drawing/2014/main" id="{8E869C82-4414-4157-8A94-93BA9BB8EC1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</p:grpSp>
      <p:grpSp>
        <p:nvGrpSpPr>
          <p:cNvPr id="17643" name="Group 235">
            <a:extLst>
              <a:ext uri="{FF2B5EF4-FFF2-40B4-BE49-F238E27FC236}">
                <a16:creationId xmlns:a16="http://schemas.microsoft.com/office/drawing/2014/main" id="{F3FE256F-69A1-428F-AE93-20A299F94C1F}"/>
              </a:ext>
            </a:extLst>
          </p:cNvPr>
          <p:cNvGrpSpPr>
            <a:grpSpLocks/>
          </p:cNvGrpSpPr>
          <p:nvPr/>
        </p:nvGrpSpPr>
        <p:grpSpPr bwMode="auto">
          <a:xfrm>
            <a:off x="4621213" y="8740775"/>
            <a:ext cx="396875" cy="133350"/>
            <a:chOff x="1024" y="1850"/>
            <a:chExt cx="250" cy="84"/>
          </a:xfrm>
        </p:grpSpPr>
        <p:sp>
          <p:nvSpPr>
            <p:cNvPr id="17644" name="WordArt 236">
              <a:extLst>
                <a:ext uri="{FF2B5EF4-FFF2-40B4-BE49-F238E27FC236}">
                  <a16:creationId xmlns:a16="http://schemas.microsoft.com/office/drawing/2014/main" id="{04B48CE5-5AEC-450D-8046-CBE50942042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  <p:sp>
          <p:nvSpPr>
            <p:cNvPr id="17645" name="WordArt 237">
              <a:extLst>
                <a:ext uri="{FF2B5EF4-FFF2-40B4-BE49-F238E27FC236}">
                  <a16:creationId xmlns:a16="http://schemas.microsoft.com/office/drawing/2014/main" id="{6026EEB1-C45D-434B-8C49-49B60BD7C29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</p:grpSp>
      <p:grpSp>
        <p:nvGrpSpPr>
          <p:cNvPr id="17646" name="Group 238">
            <a:extLst>
              <a:ext uri="{FF2B5EF4-FFF2-40B4-BE49-F238E27FC236}">
                <a16:creationId xmlns:a16="http://schemas.microsoft.com/office/drawing/2014/main" id="{87A5A0E6-B373-434C-BA22-50A4B98FBEC8}"/>
              </a:ext>
            </a:extLst>
          </p:cNvPr>
          <p:cNvGrpSpPr>
            <a:grpSpLocks/>
          </p:cNvGrpSpPr>
          <p:nvPr/>
        </p:nvGrpSpPr>
        <p:grpSpPr bwMode="auto">
          <a:xfrm>
            <a:off x="1020763" y="7840663"/>
            <a:ext cx="530225" cy="133350"/>
            <a:chOff x="1613" y="2160"/>
            <a:chExt cx="334" cy="84"/>
          </a:xfrm>
        </p:grpSpPr>
        <p:sp>
          <p:nvSpPr>
            <p:cNvPr id="17647" name="WordArt 239">
              <a:extLst>
                <a:ext uri="{FF2B5EF4-FFF2-40B4-BE49-F238E27FC236}">
                  <a16:creationId xmlns:a16="http://schemas.microsoft.com/office/drawing/2014/main" id="{CE29266E-1217-4186-A06F-AA43F50F574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16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  <p:sp>
          <p:nvSpPr>
            <p:cNvPr id="17648" name="WordArt 240">
              <a:extLst>
                <a:ext uri="{FF2B5EF4-FFF2-40B4-BE49-F238E27FC236}">
                  <a16:creationId xmlns:a16="http://schemas.microsoft.com/office/drawing/2014/main" id="{0E3B0FE7-9FE2-4970-ABAB-B5483F468C7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16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</p:grpSp>
      <p:grpSp>
        <p:nvGrpSpPr>
          <p:cNvPr id="17649" name="Group 241">
            <a:extLst>
              <a:ext uri="{FF2B5EF4-FFF2-40B4-BE49-F238E27FC236}">
                <a16:creationId xmlns:a16="http://schemas.microsoft.com/office/drawing/2014/main" id="{707B0D24-0DF0-4A8B-857A-A51019B11752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7300913"/>
            <a:ext cx="396875" cy="133350"/>
            <a:chOff x="706" y="2160"/>
            <a:chExt cx="250" cy="84"/>
          </a:xfrm>
        </p:grpSpPr>
        <p:sp>
          <p:nvSpPr>
            <p:cNvPr id="17650" name="WordArt 242">
              <a:extLst>
                <a:ext uri="{FF2B5EF4-FFF2-40B4-BE49-F238E27FC236}">
                  <a16:creationId xmlns:a16="http://schemas.microsoft.com/office/drawing/2014/main" id="{6A86CE70-093A-4C31-8A6E-01663B77A1A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  <p:sp>
          <p:nvSpPr>
            <p:cNvPr id="17651" name="WordArt 243">
              <a:extLst>
                <a:ext uri="{FF2B5EF4-FFF2-40B4-BE49-F238E27FC236}">
                  <a16:creationId xmlns:a16="http://schemas.microsoft.com/office/drawing/2014/main" id="{742492D1-C10E-43A5-B1AC-2B3908D8336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</p:grpSp>
      <p:grpSp>
        <p:nvGrpSpPr>
          <p:cNvPr id="17652" name="Group 244">
            <a:extLst>
              <a:ext uri="{FF2B5EF4-FFF2-40B4-BE49-F238E27FC236}">
                <a16:creationId xmlns:a16="http://schemas.microsoft.com/office/drawing/2014/main" id="{27053F58-EAFA-4C9F-8E6D-58B2BA5825C6}"/>
              </a:ext>
            </a:extLst>
          </p:cNvPr>
          <p:cNvGrpSpPr>
            <a:grpSpLocks/>
          </p:cNvGrpSpPr>
          <p:nvPr/>
        </p:nvGrpSpPr>
        <p:grpSpPr bwMode="auto">
          <a:xfrm>
            <a:off x="4764088" y="9280525"/>
            <a:ext cx="396875" cy="133350"/>
            <a:chOff x="1024" y="2160"/>
            <a:chExt cx="250" cy="84"/>
          </a:xfrm>
        </p:grpSpPr>
        <p:sp>
          <p:nvSpPr>
            <p:cNvPr id="17653" name="WordArt 245">
              <a:extLst>
                <a:ext uri="{FF2B5EF4-FFF2-40B4-BE49-F238E27FC236}">
                  <a16:creationId xmlns:a16="http://schemas.microsoft.com/office/drawing/2014/main" id="{A2CC8DB9-EB7F-494E-B990-FCB5B14E69A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  <p:sp>
          <p:nvSpPr>
            <p:cNvPr id="17654" name="WordArt 246">
              <a:extLst>
                <a:ext uri="{FF2B5EF4-FFF2-40B4-BE49-F238E27FC236}">
                  <a16:creationId xmlns:a16="http://schemas.microsoft.com/office/drawing/2014/main" id="{466C705B-6E10-412E-910B-ADAC38CA4D7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</p:grpSp>
      <p:grpSp>
        <p:nvGrpSpPr>
          <p:cNvPr id="17655" name="Group 247">
            <a:extLst>
              <a:ext uri="{FF2B5EF4-FFF2-40B4-BE49-F238E27FC236}">
                <a16:creationId xmlns:a16="http://schemas.microsoft.com/office/drawing/2014/main" id="{DEB1C34E-D621-47F8-AEE0-56CC446C03A7}"/>
              </a:ext>
            </a:extLst>
          </p:cNvPr>
          <p:cNvGrpSpPr>
            <a:grpSpLocks/>
          </p:cNvGrpSpPr>
          <p:nvPr/>
        </p:nvGrpSpPr>
        <p:grpSpPr bwMode="auto">
          <a:xfrm>
            <a:off x="6061075" y="8607425"/>
            <a:ext cx="530225" cy="133350"/>
            <a:chOff x="1613" y="2417"/>
            <a:chExt cx="334" cy="84"/>
          </a:xfrm>
        </p:grpSpPr>
        <p:sp>
          <p:nvSpPr>
            <p:cNvPr id="17656" name="WordArt 248">
              <a:extLst>
                <a:ext uri="{FF2B5EF4-FFF2-40B4-BE49-F238E27FC236}">
                  <a16:creationId xmlns:a16="http://schemas.microsoft.com/office/drawing/2014/main" id="{422A74B1-38A9-4B4F-972B-0A9F9878C1B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41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  <p:sp>
          <p:nvSpPr>
            <p:cNvPr id="17657" name="WordArt 249">
              <a:extLst>
                <a:ext uri="{FF2B5EF4-FFF2-40B4-BE49-F238E27FC236}">
                  <a16:creationId xmlns:a16="http://schemas.microsoft.com/office/drawing/2014/main" id="{37EDE4E2-092D-4CA6-8D13-A3A8C735D8A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41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</p:grpSp>
      <p:grpSp>
        <p:nvGrpSpPr>
          <p:cNvPr id="17658" name="Group 250">
            <a:extLst>
              <a:ext uri="{FF2B5EF4-FFF2-40B4-BE49-F238E27FC236}">
                <a16:creationId xmlns:a16="http://schemas.microsoft.com/office/drawing/2014/main" id="{9BC33B06-0CED-4251-89C7-9858BBFAF035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461500"/>
            <a:ext cx="396875" cy="133350"/>
            <a:chOff x="706" y="2417"/>
            <a:chExt cx="250" cy="84"/>
          </a:xfrm>
        </p:grpSpPr>
        <p:sp>
          <p:nvSpPr>
            <p:cNvPr id="17659" name="WordArt 251">
              <a:extLst>
                <a:ext uri="{FF2B5EF4-FFF2-40B4-BE49-F238E27FC236}">
                  <a16:creationId xmlns:a16="http://schemas.microsoft.com/office/drawing/2014/main" id="{6EB1263E-1EDC-464E-A747-F8A668EEDC0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  <p:sp>
          <p:nvSpPr>
            <p:cNvPr id="17660" name="WordArt 252">
              <a:extLst>
                <a:ext uri="{FF2B5EF4-FFF2-40B4-BE49-F238E27FC236}">
                  <a16:creationId xmlns:a16="http://schemas.microsoft.com/office/drawing/2014/main" id="{CEE6B201-515D-45E3-8284-768021BFEC0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</p:grpSp>
      <p:grpSp>
        <p:nvGrpSpPr>
          <p:cNvPr id="17661" name="Group 253">
            <a:extLst>
              <a:ext uri="{FF2B5EF4-FFF2-40B4-BE49-F238E27FC236}">
                <a16:creationId xmlns:a16="http://schemas.microsoft.com/office/drawing/2014/main" id="{286251D6-B123-41F3-BF62-D4B4E420F457}"/>
              </a:ext>
            </a:extLst>
          </p:cNvPr>
          <p:cNvGrpSpPr>
            <a:grpSpLocks/>
          </p:cNvGrpSpPr>
          <p:nvPr/>
        </p:nvGrpSpPr>
        <p:grpSpPr bwMode="auto">
          <a:xfrm>
            <a:off x="5483225" y="8561388"/>
            <a:ext cx="396875" cy="133350"/>
            <a:chOff x="1024" y="2417"/>
            <a:chExt cx="250" cy="84"/>
          </a:xfrm>
        </p:grpSpPr>
        <p:sp>
          <p:nvSpPr>
            <p:cNvPr id="17662" name="WordArt 254">
              <a:extLst>
                <a:ext uri="{FF2B5EF4-FFF2-40B4-BE49-F238E27FC236}">
                  <a16:creationId xmlns:a16="http://schemas.microsoft.com/office/drawing/2014/main" id="{2B94C329-398C-4DC9-9436-10AC95D9073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  <p:sp>
          <p:nvSpPr>
            <p:cNvPr id="17663" name="WordArt 255">
              <a:extLst>
                <a:ext uri="{FF2B5EF4-FFF2-40B4-BE49-F238E27FC236}">
                  <a16:creationId xmlns:a16="http://schemas.microsoft.com/office/drawing/2014/main" id="{CB3BE692-AEA1-4702-A9FF-FC14CD7259F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</p:grpSp>
      <p:grpSp>
        <p:nvGrpSpPr>
          <p:cNvPr id="17664" name="Group 256">
            <a:extLst>
              <a:ext uri="{FF2B5EF4-FFF2-40B4-BE49-F238E27FC236}">
                <a16:creationId xmlns:a16="http://schemas.microsoft.com/office/drawing/2014/main" id="{149577A5-DEEE-4808-836E-32D4A9AE090A}"/>
              </a:ext>
            </a:extLst>
          </p:cNvPr>
          <p:cNvGrpSpPr>
            <a:grpSpLocks/>
          </p:cNvGrpSpPr>
          <p:nvPr/>
        </p:nvGrpSpPr>
        <p:grpSpPr bwMode="auto">
          <a:xfrm>
            <a:off x="7140575" y="7480300"/>
            <a:ext cx="530225" cy="133350"/>
            <a:chOff x="1606" y="2727"/>
            <a:chExt cx="334" cy="84"/>
          </a:xfrm>
        </p:grpSpPr>
        <p:sp>
          <p:nvSpPr>
            <p:cNvPr id="17665" name="WordArt 257">
              <a:extLst>
                <a:ext uri="{FF2B5EF4-FFF2-40B4-BE49-F238E27FC236}">
                  <a16:creationId xmlns:a16="http://schemas.microsoft.com/office/drawing/2014/main" id="{20E8F949-A180-4C8D-A350-A4EFB8530F7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272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  <p:sp>
          <p:nvSpPr>
            <p:cNvPr id="17666" name="WordArt 258">
              <a:extLst>
                <a:ext uri="{FF2B5EF4-FFF2-40B4-BE49-F238E27FC236}">
                  <a16:creationId xmlns:a16="http://schemas.microsoft.com/office/drawing/2014/main" id="{425A2B39-7016-45BA-9A0B-E7CA844A8A1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272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</p:grpSp>
      <p:grpSp>
        <p:nvGrpSpPr>
          <p:cNvPr id="17667" name="Group 259">
            <a:extLst>
              <a:ext uri="{FF2B5EF4-FFF2-40B4-BE49-F238E27FC236}">
                <a16:creationId xmlns:a16="http://schemas.microsoft.com/office/drawing/2014/main" id="{A70BDCB1-2318-4A90-99AF-D49020D31244}"/>
              </a:ext>
            </a:extLst>
          </p:cNvPr>
          <p:cNvGrpSpPr>
            <a:grpSpLocks/>
          </p:cNvGrpSpPr>
          <p:nvPr/>
        </p:nvGrpSpPr>
        <p:grpSpPr bwMode="auto">
          <a:xfrm>
            <a:off x="2603500" y="10180638"/>
            <a:ext cx="396875" cy="133350"/>
            <a:chOff x="699" y="2727"/>
            <a:chExt cx="250" cy="84"/>
          </a:xfrm>
        </p:grpSpPr>
        <p:sp>
          <p:nvSpPr>
            <p:cNvPr id="17668" name="WordArt 260">
              <a:extLst>
                <a:ext uri="{FF2B5EF4-FFF2-40B4-BE49-F238E27FC236}">
                  <a16:creationId xmlns:a16="http://schemas.microsoft.com/office/drawing/2014/main" id="{E693A707-7C3D-46BD-866D-2CEA2F5547A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  <p:sp>
          <p:nvSpPr>
            <p:cNvPr id="17669" name="WordArt 261">
              <a:extLst>
                <a:ext uri="{FF2B5EF4-FFF2-40B4-BE49-F238E27FC236}">
                  <a16:creationId xmlns:a16="http://schemas.microsoft.com/office/drawing/2014/main" id="{46FE5067-8309-40B2-B029-B823E6181FD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</p:grpSp>
      <p:grpSp>
        <p:nvGrpSpPr>
          <p:cNvPr id="17670" name="Group 262">
            <a:extLst>
              <a:ext uri="{FF2B5EF4-FFF2-40B4-BE49-F238E27FC236}">
                <a16:creationId xmlns:a16="http://schemas.microsoft.com/office/drawing/2014/main" id="{28658AA7-BE65-4A4D-AAAE-694D1F0D4C71}"/>
              </a:ext>
            </a:extLst>
          </p:cNvPr>
          <p:cNvGrpSpPr>
            <a:grpSpLocks/>
          </p:cNvGrpSpPr>
          <p:nvPr/>
        </p:nvGrpSpPr>
        <p:grpSpPr bwMode="auto">
          <a:xfrm>
            <a:off x="5880100" y="9328150"/>
            <a:ext cx="396875" cy="133350"/>
            <a:chOff x="1017" y="2727"/>
            <a:chExt cx="250" cy="84"/>
          </a:xfrm>
        </p:grpSpPr>
        <p:sp>
          <p:nvSpPr>
            <p:cNvPr id="17671" name="WordArt 263">
              <a:extLst>
                <a:ext uri="{FF2B5EF4-FFF2-40B4-BE49-F238E27FC236}">
                  <a16:creationId xmlns:a16="http://schemas.microsoft.com/office/drawing/2014/main" id="{94D7CA06-64EB-4A5A-AE78-4011DFC582E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  <p:sp>
          <p:nvSpPr>
            <p:cNvPr id="17672" name="WordArt 264">
              <a:extLst>
                <a:ext uri="{FF2B5EF4-FFF2-40B4-BE49-F238E27FC236}">
                  <a16:creationId xmlns:a16="http://schemas.microsoft.com/office/drawing/2014/main" id="{34E5EEC6-6F5D-432B-9794-06F9A2B2B04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</p:grpSp>
      <p:grpSp>
        <p:nvGrpSpPr>
          <p:cNvPr id="17673" name="Group 265">
            <a:extLst>
              <a:ext uri="{FF2B5EF4-FFF2-40B4-BE49-F238E27FC236}">
                <a16:creationId xmlns:a16="http://schemas.microsoft.com/office/drawing/2014/main" id="{0D0D8308-B5CD-4C37-B703-968E5D946881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8921750"/>
            <a:ext cx="396875" cy="133350"/>
            <a:chOff x="699" y="2984"/>
            <a:chExt cx="250" cy="84"/>
          </a:xfrm>
        </p:grpSpPr>
        <p:sp>
          <p:nvSpPr>
            <p:cNvPr id="17674" name="WordArt 266">
              <a:extLst>
                <a:ext uri="{FF2B5EF4-FFF2-40B4-BE49-F238E27FC236}">
                  <a16:creationId xmlns:a16="http://schemas.microsoft.com/office/drawing/2014/main" id="{6B0E2E90-8A1C-4E1C-9F87-E59914ED9FE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  <p:sp>
          <p:nvSpPr>
            <p:cNvPr id="17675" name="WordArt 267">
              <a:extLst>
                <a:ext uri="{FF2B5EF4-FFF2-40B4-BE49-F238E27FC236}">
                  <a16:creationId xmlns:a16="http://schemas.microsoft.com/office/drawing/2014/main" id="{C1920EA7-517A-4E47-BD1F-11B5CAF4E27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</p:grpSp>
      <p:grpSp>
        <p:nvGrpSpPr>
          <p:cNvPr id="17676" name="Group 268">
            <a:extLst>
              <a:ext uri="{FF2B5EF4-FFF2-40B4-BE49-F238E27FC236}">
                <a16:creationId xmlns:a16="http://schemas.microsoft.com/office/drawing/2014/main" id="{FDE601FD-1A8F-4921-A979-1917E2424D21}"/>
              </a:ext>
            </a:extLst>
          </p:cNvPr>
          <p:cNvGrpSpPr>
            <a:grpSpLocks/>
          </p:cNvGrpSpPr>
          <p:nvPr/>
        </p:nvGrpSpPr>
        <p:grpSpPr bwMode="auto">
          <a:xfrm>
            <a:off x="1739900" y="9147175"/>
            <a:ext cx="396875" cy="133350"/>
            <a:chOff x="699" y="3294"/>
            <a:chExt cx="250" cy="84"/>
          </a:xfrm>
        </p:grpSpPr>
        <p:sp>
          <p:nvSpPr>
            <p:cNvPr id="17677" name="WordArt 269">
              <a:extLst>
                <a:ext uri="{FF2B5EF4-FFF2-40B4-BE49-F238E27FC236}">
                  <a16:creationId xmlns:a16="http://schemas.microsoft.com/office/drawing/2014/main" id="{2666E1C0-A6B1-4738-A78D-0D20F7D3658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7678" name="WordArt 270">
              <a:extLst>
                <a:ext uri="{FF2B5EF4-FFF2-40B4-BE49-F238E27FC236}">
                  <a16:creationId xmlns:a16="http://schemas.microsoft.com/office/drawing/2014/main" id="{17CEFFE9-46DD-4BC4-9C0B-17EB3D503FA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7679" name="Group 271">
            <a:extLst>
              <a:ext uri="{FF2B5EF4-FFF2-40B4-BE49-F238E27FC236}">
                <a16:creationId xmlns:a16="http://schemas.microsoft.com/office/drawing/2014/main" id="{56AE0C15-0BE5-4B1D-B44F-7AA9D43E230A}"/>
              </a:ext>
            </a:extLst>
          </p:cNvPr>
          <p:cNvGrpSpPr>
            <a:grpSpLocks/>
          </p:cNvGrpSpPr>
          <p:nvPr/>
        </p:nvGrpSpPr>
        <p:grpSpPr bwMode="auto">
          <a:xfrm>
            <a:off x="4079875" y="2846388"/>
            <a:ext cx="396875" cy="133350"/>
            <a:chOff x="1017" y="3294"/>
            <a:chExt cx="250" cy="84"/>
          </a:xfrm>
        </p:grpSpPr>
        <p:sp>
          <p:nvSpPr>
            <p:cNvPr id="17680" name="WordArt 272">
              <a:extLst>
                <a:ext uri="{FF2B5EF4-FFF2-40B4-BE49-F238E27FC236}">
                  <a16:creationId xmlns:a16="http://schemas.microsoft.com/office/drawing/2014/main" id="{220AF0D7-013A-4FE0-A200-C19B362F852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  <p:sp>
          <p:nvSpPr>
            <p:cNvPr id="17681" name="WordArt 273">
              <a:extLst>
                <a:ext uri="{FF2B5EF4-FFF2-40B4-BE49-F238E27FC236}">
                  <a16:creationId xmlns:a16="http://schemas.microsoft.com/office/drawing/2014/main" id="{86EE01D6-79BA-45B5-AB2C-821F7A15776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</p:grpSp>
      <p:grpSp>
        <p:nvGrpSpPr>
          <p:cNvPr id="17682" name="Group 274">
            <a:extLst>
              <a:ext uri="{FF2B5EF4-FFF2-40B4-BE49-F238E27FC236}">
                <a16:creationId xmlns:a16="http://schemas.microsoft.com/office/drawing/2014/main" id="{A73D6F55-2F36-49EB-BFBC-813EC76B89C8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3340100"/>
            <a:ext cx="396875" cy="133350"/>
            <a:chOff x="329" y="1140"/>
            <a:chExt cx="250" cy="84"/>
          </a:xfrm>
        </p:grpSpPr>
        <p:sp>
          <p:nvSpPr>
            <p:cNvPr id="17683" name="WordArt 275">
              <a:extLst>
                <a:ext uri="{FF2B5EF4-FFF2-40B4-BE49-F238E27FC236}">
                  <a16:creationId xmlns:a16="http://schemas.microsoft.com/office/drawing/2014/main" id="{DD08574A-1996-498C-ABB3-E31E5BB8E5F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  <p:sp>
          <p:nvSpPr>
            <p:cNvPr id="17684" name="WordArt 276">
              <a:extLst>
                <a:ext uri="{FF2B5EF4-FFF2-40B4-BE49-F238E27FC236}">
                  <a16:creationId xmlns:a16="http://schemas.microsoft.com/office/drawing/2014/main" id="{435A6897-DC63-4DAA-A556-ED1580BC5F8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</p:grpSp>
      <p:grpSp>
        <p:nvGrpSpPr>
          <p:cNvPr id="17685" name="Group 277">
            <a:extLst>
              <a:ext uri="{FF2B5EF4-FFF2-40B4-BE49-F238E27FC236}">
                <a16:creationId xmlns:a16="http://schemas.microsoft.com/office/drawing/2014/main" id="{22DE5CBC-FEC8-497A-AE20-D65F0C5BBF33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1261725"/>
            <a:ext cx="396875" cy="133350"/>
            <a:chOff x="329" y="1397"/>
            <a:chExt cx="250" cy="84"/>
          </a:xfrm>
        </p:grpSpPr>
        <p:sp>
          <p:nvSpPr>
            <p:cNvPr id="17686" name="WordArt 278">
              <a:extLst>
                <a:ext uri="{FF2B5EF4-FFF2-40B4-BE49-F238E27FC236}">
                  <a16:creationId xmlns:a16="http://schemas.microsoft.com/office/drawing/2014/main" id="{F78741AE-E096-4B65-8D23-4E5C8776FED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  <p:sp>
          <p:nvSpPr>
            <p:cNvPr id="17687" name="WordArt 279">
              <a:extLst>
                <a:ext uri="{FF2B5EF4-FFF2-40B4-BE49-F238E27FC236}">
                  <a16:creationId xmlns:a16="http://schemas.microsoft.com/office/drawing/2014/main" id="{B9DA6484-2E73-4DC1-9CB3-DA6F28C7A79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</p:grpSp>
      <p:grpSp>
        <p:nvGrpSpPr>
          <p:cNvPr id="17688" name="Group 280">
            <a:extLst>
              <a:ext uri="{FF2B5EF4-FFF2-40B4-BE49-F238E27FC236}">
                <a16:creationId xmlns:a16="http://schemas.microsoft.com/office/drawing/2014/main" id="{059F4EB6-A5E6-4C69-A6D4-36FF63D1D723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640888"/>
            <a:ext cx="396875" cy="133350"/>
            <a:chOff x="336" y="1593"/>
            <a:chExt cx="250" cy="84"/>
          </a:xfrm>
        </p:grpSpPr>
        <p:sp>
          <p:nvSpPr>
            <p:cNvPr id="17689" name="WordArt 281">
              <a:extLst>
                <a:ext uri="{FF2B5EF4-FFF2-40B4-BE49-F238E27FC236}">
                  <a16:creationId xmlns:a16="http://schemas.microsoft.com/office/drawing/2014/main" id="{81174A52-C200-401B-8F44-0FE3B1465E5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59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  <p:sp>
          <p:nvSpPr>
            <p:cNvPr id="17690" name="WordArt 282">
              <a:extLst>
                <a:ext uri="{FF2B5EF4-FFF2-40B4-BE49-F238E27FC236}">
                  <a16:creationId xmlns:a16="http://schemas.microsoft.com/office/drawing/2014/main" id="{F78F13A5-0DBC-4782-AA1F-67EB7592222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59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</p:grpSp>
      <p:grpSp>
        <p:nvGrpSpPr>
          <p:cNvPr id="17691" name="Group 283">
            <a:extLst>
              <a:ext uri="{FF2B5EF4-FFF2-40B4-BE49-F238E27FC236}">
                <a16:creationId xmlns:a16="http://schemas.microsoft.com/office/drawing/2014/main" id="{77ADCC4E-6FDA-4AB6-84F7-D8DEEC83CEC0}"/>
              </a:ext>
            </a:extLst>
          </p:cNvPr>
          <p:cNvGrpSpPr>
            <a:grpSpLocks/>
          </p:cNvGrpSpPr>
          <p:nvPr/>
        </p:nvGrpSpPr>
        <p:grpSpPr bwMode="auto">
          <a:xfrm>
            <a:off x="1882775" y="10361613"/>
            <a:ext cx="396875" cy="133350"/>
            <a:chOff x="336" y="1850"/>
            <a:chExt cx="250" cy="84"/>
          </a:xfrm>
        </p:grpSpPr>
        <p:sp>
          <p:nvSpPr>
            <p:cNvPr id="17692" name="WordArt 284">
              <a:extLst>
                <a:ext uri="{FF2B5EF4-FFF2-40B4-BE49-F238E27FC236}">
                  <a16:creationId xmlns:a16="http://schemas.microsoft.com/office/drawing/2014/main" id="{45E614BC-2A0D-48F0-82BB-38DB58F954E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  <p:sp>
          <p:nvSpPr>
            <p:cNvPr id="17693" name="WordArt 285">
              <a:extLst>
                <a:ext uri="{FF2B5EF4-FFF2-40B4-BE49-F238E27FC236}">
                  <a16:creationId xmlns:a16="http://schemas.microsoft.com/office/drawing/2014/main" id="{1317D000-05D8-42ED-88B2-7F033627394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</p:grpSp>
      <p:grpSp>
        <p:nvGrpSpPr>
          <p:cNvPr id="17694" name="Group 286">
            <a:extLst>
              <a:ext uri="{FF2B5EF4-FFF2-40B4-BE49-F238E27FC236}">
                <a16:creationId xmlns:a16="http://schemas.microsoft.com/office/drawing/2014/main" id="{2FD7A137-126E-4950-9C8A-7ADBC3A8C9D8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10001250"/>
            <a:ext cx="396875" cy="133350"/>
            <a:chOff x="336" y="2160"/>
            <a:chExt cx="250" cy="84"/>
          </a:xfrm>
        </p:grpSpPr>
        <p:sp>
          <p:nvSpPr>
            <p:cNvPr id="17695" name="WordArt 287">
              <a:extLst>
                <a:ext uri="{FF2B5EF4-FFF2-40B4-BE49-F238E27FC236}">
                  <a16:creationId xmlns:a16="http://schemas.microsoft.com/office/drawing/2014/main" id="{578F335E-353D-4847-AA9D-39A8E6413FD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  <p:sp>
          <p:nvSpPr>
            <p:cNvPr id="17696" name="WordArt 288">
              <a:extLst>
                <a:ext uri="{FF2B5EF4-FFF2-40B4-BE49-F238E27FC236}">
                  <a16:creationId xmlns:a16="http://schemas.microsoft.com/office/drawing/2014/main" id="{972133E9-B525-479B-BDAA-CE3E1620A74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</p:grpSp>
      <p:grpSp>
        <p:nvGrpSpPr>
          <p:cNvPr id="17697" name="Group 289">
            <a:extLst>
              <a:ext uri="{FF2B5EF4-FFF2-40B4-BE49-F238E27FC236}">
                <a16:creationId xmlns:a16="http://schemas.microsoft.com/office/drawing/2014/main" id="{CFB60D1F-98A4-4AAD-9462-3AB437E161DA}"/>
              </a:ext>
            </a:extLst>
          </p:cNvPr>
          <p:cNvGrpSpPr>
            <a:grpSpLocks/>
          </p:cNvGrpSpPr>
          <p:nvPr/>
        </p:nvGrpSpPr>
        <p:grpSpPr bwMode="auto">
          <a:xfrm>
            <a:off x="5303838" y="9507538"/>
            <a:ext cx="396875" cy="133350"/>
            <a:chOff x="336" y="2417"/>
            <a:chExt cx="250" cy="84"/>
          </a:xfrm>
        </p:grpSpPr>
        <p:sp>
          <p:nvSpPr>
            <p:cNvPr id="17698" name="WordArt 290">
              <a:extLst>
                <a:ext uri="{FF2B5EF4-FFF2-40B4-BE49-F238E27FC236}">
                  <a16:creationId xmlns:a16="http://schemas.microsoft.com/office/drawing/2014/main" id="{CCDE0DAE-3BD4-4A59-A397-E4904F1814A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  <p:sp>
          <p:nvSpPr>
            <p:cNvPr id="17699" name="WordArt 291">
              <a:extLst>
                <a:ext uri="{FF2B5EF4-FFF2-40B4-BE49-F238E27FC236}">
                  <a16:creationId xmlns:a16="http://schemas.microsoft.com/office/drawing/2014/main" id="{B3488A5D-AD14-42CB-BBDE-65233D99590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</p:grpSp>
      <p:grpSp>
        <p:nvGrpSpPr>
          <p:cNvPr id="17700" name="Group 292">
            <a:extLst>
              <a:ext uri="{FF2B5EF4-FFF2-40B4-BE49-F238E27FC236}">
                <a16:creationId xmlns:a16="http://schemas.microsoft.com/office/drawing/2014/main" id="{A7C2B97E-AE08-421A-A5D0-7E928F9D5AC3}"/>
              </a:ext>
            </a:extLst>
          </p:cNvPr>
          <p:cNvGrpSpPr>
            <a:grpSpLocks/>
          </p:cNvGrpSpPr>
          <p:nvPr/>
        </p:nvGrpSpPr>
        <p:grpSpPr bwMode="auto">
          <a:xfrm>
            <a:off x="4583113" y="6040438"/>
            <a:ext cx="396875" cy="133350"/>
            <a:chOff x="329" y="2727"/>
            <a:chExt cx="250" cy="84"/>
          </a:xfrm>
        </p:grpSpPr>
        <p:sp>
          <p:nvSpPr>
            <p:cNvPr id="17701" name="WordArt 293">
              <a:extLst>
                <a:ext uri="{FF2B5EF4-FFF2-40B4-BE49-F238E27FC236}">
                  <a16:creationId xmlns:a16="http://schemas.microsoft.com/office/drawing/2014/main" id="{0980BF26-B429-447D-9B28-43D9E2EF1AE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  <p:sp>
          <p:nvSpPr>
            <p:cNvPr id="17702" name="WordArt 294">
              <a:extLst>
                <a:ext uri="{FF2B5EF4-FFF2-40B4-BE49-F238E27FC236}">
                  <a16:creationId xmlns:a16="http://schemas.microsoft.com/office/drawing/2014/main" id="{C41E9161-AD8B-49FE-9E31-6F047532D5A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</p:grpSp>
      <p:grpSp>
        <p:nvGrpSpPr>
          <p:cNvPr id="17703" name="Group 295">
            <a:extLst>
              <a:ext uri="{FF2B5EF4-FFF2-40B4-BE49-F238E27FC236}">
                <a16:creationId xmlns:a16="http://schemas.microsoft.com/office/drawing/2014/main" id="{4AAEA07B-561F-4F2B-B6D5-E59414679CC5}"/>
              </a:ext>
            </a:extLst>
          </p:cNvPr>
          <p:cNvGrpSpPr>
            <a:grpSpLocks/>
          </p:cNvGrpSpPr>
          <p:nvPr/>
        </p:nvGrpSpPr>
        <p:grpSpPr bwMode="auto">
          <a:xfrm>
            <a:off x="1560513" y="9640888"/>
            <a:ext cx="396875" cy="133350"/>
            <a:chOff x="329" y="2984"/>
            <a:chExt cx="250" cy="84"/>
          </a:xfrm>
        </p:grpSpPr>
        <p:sp>
          <p:nvSpPr>
            <p:cNvPr id="17704" name="WordArt 296">
              <a:extLst>
                <a:ext uri="{FF2B5EF4-FFF2-40B4-BE49-F238E27FC236}">
                  <a16:creationId xmlns:a16="http://schemas.microsoft.com/office/drawing/2014/main" id="{44C9B0C3-D3B6-4212-9224-343DE862AB1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  <p:sp>
          <p:nvSpPr>
            <p:cNvPr id="17705" name="WordArt 297">
              <a:extLst>
                <a:ext uri="{FF2B5EF4-FFF2-40B4-BE49-F238E27FC236}">
                  <a16:creationId xmlns:a16="http://schemas.microsoft.com/office/drawing/2014/main" id="{8602FAA7-6077-4792-98EE-AF104C66387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</p:grpSp>
      <p:grpSp>
        <p:nvGrpSpPr>
          <p:cNvPr id="17706" name="Group 298">
            <a:extLst>
              <a:ext uri="{FF2B5EF4-FFF2-40B4-BE49-F238E27FC236}">
                <a16:creationId xmlns:a16="http://schemas.microsoft.com/office/drawing/2014/main" id="{A02C7D2B-1B2B-48B4-95B1-278F0E0D8540}"/>
              </a:ext>
            </a:extLst>
          </p:cNvPr>
          <p:cNvGrpSpPr>
            <a:grpSpLocks/>
          </p:cNvGrpSpPr>
          <p:nvPr/>
        </p:nvGrpSpPr>
        <p:grpSpPr bwMode="auto">
          <a:xfrm>
            <a:off x="5700713" y="8021638"/>
            <a:ext cx="396875" cy="133350"/>
            <a:chOff x="329" y="3294"/>
            <a:chExt cx="250" cy="84"/>
          </a:xfrm>
        </p:grpSpPr>
        <p:sp>
          <p:nvSpPr>
            <p:cNvPr id="17707" name="WordArt 299">
              <a:extLst>
                <a:ext uri="{FF2B5EF4-FFF2-40B4-BE49-F238E27FC236}">
                  <a16:creationId xmlns:a16="http://schemas.microsoft.com/office/drawing/2014/main" id="{EFEF907A-5BF8-4684-8853-8853ECC1429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  <p:sp>
          <p:nvSpPr>
            <p:cNvPr id="17708" name="WordArt 300">
              <a:extLst>
                <a:ext uri="{FF2B5EF4-FFF2-40B4-BE49-F238E27FC236}">
                  <a16:creationId xmlns:a16="http://schemas.microsoft.com/office/drawing/2014/main" id="{925B4F57-C631-47AC-994B-D9EEB4A38DE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</p:grpSp>
      <p:grpSp>
        <p:nvGrpSpPr>
          <p:cNvPr id="17709" name="Group 301">
            <a:extLst>
              <a:ext uri="{FF2B5EF4-FFF2-40B4-BE49-F238E27FC236}">
                <a16:creationId xmlns:a16="http://schemas.microsoft.com/office/drawing/2014/main" id="{14FA8926-3182-4510-A1A7-911C055BBE79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8021638"/>
            <a:ext cx="396875" cy="133350"/>
            <a:chOff x="329" y="3551"/>
            <a:chExt cx="250" cy="84"/>
          </a:xfrm>
        </p:grpSpPr>
        <p:sp>
          <p:nvSpPr>
            <p:cNvPr id="17710" name="WordArt 302">
              <a:extLst>
                <a:ext uri="{FF2B5EF4-FFF2-40B4-BE49-F238E27FC236}">
                  <a16:creationId xmlns:a16="http://schemas.microsoft.com/office/drawing/2014/main" id="{6E42A83D-283A-424A-B0A2-42955F0B07B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551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  <p:sp>
          <p:nvSpPr>
            <p:cNvPr id="17711" name="WordArt 303">
              <a:extLst>
                <a:ext uri="{FF2B5EF4-FFF2-40B4-BE49-F238E27FC236}">
                  <a16:creationId xmlns:a16="http://schemas.microsoft.com/office/drawing/2014/main" id="{86331456-F92F-48A1-B3C2-E262D7E498A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552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</p:grpSp>
      <p:grpSp>
        <p:nvGrpSpPr>
          <p:cNvPr id="17712" name="Group 304">
            <a:extLst>
              <a:ext uri="{FF2B5EF4-FFF2-40B4-BE49-F238E27FC236}">
                <a16:creationId xmlns:a16="http://schemas.microsoft.com/office/drawing/2014/main" id="{E531DD71-2A0F-4AB6-8EB2-1A1FE8E4FBFE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5861050"/>
            <a:ext cx="395288" cy="131763"/>
            <a:chOff x="1470" y="1763"/>
            <a:chExt cx="249" cy="83"/>
          </a:xfrm>
        </p:grpSpPr>
        <p:sp>
          <p:nvSpPr>
            <p:cNvPr id="17713" name="WordArt 305">
              <a:extLst>
                <a:ext uri="{FF2B5EF4-FFF2-40B4-BE49-F238E27FC236}">
                  <a16:creationId xmlns:a16="http://schemas.microsoft.com/office/drawing/2014/main" id="{030BFB50-ED97-48DD-AFF7-6D28427EDA2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  <p:sp>
          <p:nvSpPr>
            <p:cNvPr id="17714" name="WordArt 306">
              <a:extLst>
                <a:ext uri="{FF2B5EF4-FFF2-40B4-BE49-F238E27FC236}">
                  <a16:creationId xmlns:a16="http://schemas.microsoft.com/office/drawing/2014/main" id="{53788C9E-4764-4D93-82AE-2BA01D1249E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</p:grpSp>
      <p:grpSp>
        <p:nvGrpSpPr>
          <p:cNvPr id="17715" name="Group 307">
            <a:extLst>
              <a:ext uri="{FF2B5EF4-FFF2-40B4-BE49-F238E27FC236}">
                <a16:creationId xmlns:a16="http://schemas.microsoft.com/office/drawing/2014/main" id="{5BBAD505-9D61-4680-88B2-46E59FE25FBA}"/>
              </a:ext>
            </a:extLst>
          </p:cNvPr>
          <p:cNvGrpSpPr>
            <a:grpSpLocks/>
          </p:cNvGrpSpPr>
          <p:nvPr/>
        </p:nvGrpSpPr>
        <p:grpSpPr bwMode="auto">
          <a:xfrm>
            <a:off x="1200150" y="10541000"/>
            <a:ext cx="396875" cy="133350"/>
            <a:chOff x="1017" y="573"/>
            <a:chExt cx="250" cy="84"/>
          </a:xfrm>
        </p:grpSpPr>
        <p:sp>
          <p:nvSpPr>
            <p:cNvPr id="17716" name="WordArt 308">
              <a:extLst>
                <a:ext uri="{FF2B5EF4-FFF2-40B4-BE49-F238E27FC236}">
                  <a16:creationId xmlns:a16="http://schemas.microsoft.com/office/drawing/2014/main" id="{2D2B4609-A6CF-4DCA-9AA4-D9623EBB10A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17717" name="WordArt 309">
              <a:extLst>
                <a:ext uri="{FF2B5EF4-FFF2-40B4-BE49-F238E27FC236}">
                  <a16:creationId xmlns:a16="http://schemas.microsoft.com/office/drawing/2014/main" id="{E97CF36F-027E-48B3-931C-7A8CB765B57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502" name="Group 46">
            <a:extLst>
              <a:ext uri="{FF2B5EF4-FFF2-40B4-BE49-F238E27FC236}">
                <a16:creationId xmlns:a16="http://schemas.microsoft.com/office/drawing/2014/main" id="{341EC80B-2052-4564-8331-33FD6FAE90E3}"/>
              </a:ext>
            </a:extLst>
          </p:cNvPr>
          <p:cNvGrpSpPr>
            <a:grpSpLocks/>
          </p:cNvGrpSpPr>
          <p:nvPr/>
        </p:nvGrpSpPr>
        <p:grpSpPr bwMode="auto">
          <a:xfrm>
            <a:off x="300038" y="1000125"/>
            <a:ext cx="9001125" cy="10801350"/>
            <a:chOff x="189" y="630"/>
            <a:chExt cx="5670" cy="6804"/>
          </a:xfrm>
        </p:grpSpPr>
        <p:sp>
          <p:nvSpPr>
            <p:cNvPr id="19459" name="Rectangle 3">
              <a:extLst>
                <a:ext uri="{FF2B5EF4-FFF2-40B4-BE49-F238E27FC236}">
                  <a16:creationId xmlns:a16="http://schemas.microsoft.com/office/drawing/2014/main" id="{28430A03-9C9D-4812-B3A5-D0809E43A5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24" y="1537"/>
              <a:ext cx="2835" cy="147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0" name="Rectangle 4">
              <a:extLst>
                <a:ext uri="{FF2B5EF4-FFF2-40B4-BE49-F238E27FC236}">
                  <a16:creationId xmlns:a16="http://schemas.microsoft.com/office/drawing/2014/main" id="{BE6FF923-6453-416A-98E8-EC618310019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30" y="970"/>
              <a:ext cx="794" cy="204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1" name="Rectangle 5">
              <a:extLst>
                <a:ext uri="{FF2B5EF4-FFF2-40B4-BE49-F238E27FC236}">
                  <a16:creationId xmlns:a16="http://schemas.microsoft.com/office/drawing/2014/main" id="{A6FD089C-4991-41F2-9898-2331AA299FF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24" y="630"/>
              <a:ext cx="2722" cy="90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2" name="Rectangle 6">
              <a:extLst>
                <a:ext uri="{FF2B5EF4-FFF2-40B4-BE49-F238E27FC236}">
                  <a16:creationId xmlns:a16="http://schemas.microsoft.com/office/drawing/2014/main" id="{183E869F-63D6-48DA-94D8-6541A4DFBB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30" y="3011"/>
              <a:ext cx="1361" cy="1588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3" name="Rectangle 7">
              <a:extLst>
                <a:ext uri="{FF2B5EF4-FFF2-40B4-BE49-F238E27FC236}">
                  <a16:creationId xmlns:a16="http://schemas.microsoft.com/office/drawing/2014/main" id="{5AAA0F4E-5521-4DFF-9322-450A1E9CD0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91" y="3011"/>
              <a:ext cx="1474" cy="1588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4" name="Rectangle 8">
              <a:extLst>
                <a:ext uri="{FF2B5EF4-FFF2-40B4-BE49-F238E27FC236}">
                  <a16:creationId xmlns:a16="http://schemas.microsoft.com/office/drawing/2014/main" id="{D6AAF7C4-6860-4A11-9195-3AC5B2415E0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9" y="4032"/>
              <a:ext cx="1361" cy="147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5" name="Rectangle 9">
              <a:extLst>
                <a:ext uri="{FF2B5EF4-FFF2-40B4-BE49-F238E27FC236}">
                  <a16:creationId xmlns:a16="http://schemas.microsoft.com/office/drawing/2014/main" id="{8EC17014-4FF2-4CBF-8D3A-C4F945112E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50" y="4032"/>
              <a:ext cx="680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6" name="Rectangle 10">
              <a:extLst>
                <a:ext uri="{FF2B5EF4-FFF2-40B4-BE49-F238E27FC236}">
                  <a16:creationId xmlns:a16="http://schemas.microsoft.com/office/drawing/2014/main" id="{34D79411-8D69-4E2E-A1B2-160A8B801B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50" y="4599"/>
              <a:ext cx="794" cy="90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7" name="Rectangle 11">
              <a:extLst>
                <a:ext uri="{FF2B5EF4-FFF2-40B4-BE49-F238E27FC236}">
                  <a16:creationId xmlns:a16="http://schemas.microsoft.com/office/drawing/2014/main" id="{12DE59BC-A135-4B4A-8CF7-CAC76F73334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44" y="4599"/>
              <a:ext cx="1134" cy="34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8" name="Rectangle 12">
              <a:extLst>
                <a:ext uri="{FF2B5EF4-FFF2-40B4-BE49-F238E27FC236}">
                  <a16:creationId xmlns:a16="http://schemas.microsoft.com/office/drawing/2014/main" id="{5EC744E3-0201-4C40-B552-788099D975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44" y="4939"/>
              <a:ext cx="1134" cy="568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9" name="Rectangle 13">
              <a:extLst>
                <a:ext uri="{FF2B5EF4-FFF2-40B4-BE49-F238E27FC236}">
                  <a16:creationId xmlns:a16="http://schemas.microsoft.com/office/drawing/2014/main" id="{4B4C2941-C6F6-4E86-AD31-DB30DC9E818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78" y="4599"/>
              <a:ext cx="453" cy="68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0" name="Rectangle 14">
              <a:extLst>
                <a:ext uri="{FF2B5EF4-FFF2-40B4-BE49-F238E27FC236}">
                  <a16:creationId xmlns:a16="http://schemas.microsoft.com/office/drawing/2014/main" id="{74BE4EB3-2EE4-4D5F-BE24-5962AA6C273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78" y="5279"/>
              <a:ext cx="453" cy="34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1" name="Rectangle 15">
              <a:extLst>
                <a:ext uri="{FF2B5EF4-FFF2-40B4-BE49-F238E27FC236}">
                  <a16:creationId xmlns:a16="http://schemas.microsoft.com/office/drawing/2014/main" id="{006C9119-74BB-4BBA-BDFA-11B344DDA3F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31" y="4599"/>
              <a:ext cx="681" cy="68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2" name="Rectangle 16">
              <a:extLst>
                <a:ext uri="{FF2B5EF4-FFF2-40B4-BE49-F238E27FC236}">
                  <a16:creationId xmlns:a16="http://schemas.microsoft.com/office/drawing/2014/main" id="{72A34301-B376-482A-B496-194A4EB37BE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12" y="4599"/>
              <a:ext cx="453" cy="68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3" name="Rectangle 17">
              <a:extLst>
                <a:ext uri="{FF2B5EF4-FFF2-40B4-BE49-F238E27FC236}">
                  <a16:creationId xmlns:a16="http://schemas.microsoft.com/office/drawing/2014/main" id="{5C81B2A1-ACEE-42C7-8C2C-74C657A57F7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65" y="4259"/>
              <a:ext cx="794" cy="102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4" name="Rectangle 18">
              <a:extLst>
                <a:ext uri="{FF2B5EF4-FFF2-40B4-BE49-F238E27FC236}">
                  <a16:creationId xmlns:a16="http://schemas.microsoft.com/office/drawing/2014/main" id="{8A2FF691-718F-4DF5-ABD3-A80ED8D8A3B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12" y="5279"/>
              <a:ext cx="1020" cy="1475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5" name="Rectangle 19">
              <a:extLst>
                <a:ext uri="{FF2B5EF4-FFF2-40B4-BE49-F238E27FC236}">
                  <a16:creationId xmlns:a16="http://schemas.microsoft.com/office/drawing/2014/main" id="{7152BFC0-1A6A-451C-8520-7B0DB0029C4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31" y="5279"/>
              <a:ext cx="681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6" name="Rectangle 20">
              <a:extLst>
                <a:ext uri="{FF2B5EF4-FFF2-40B4-BE49-F238E27FC236}">
                  <a16:creationId xmlns:a16="http://schemas.microsoft.com/office/drawing/2014/main" id="{FF4E2D08-D1C9-47FA-A27B-C6F7BECC342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31" y="5733"/>
              <a:ext cx="681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7" name="Rectangle 21">
              <a:extLst>
                <a:ext uri="{FF2B5EF4-FFF2-40B4-BE49-F238E27FC236}">
                  <a16:creationId xmlns:a16="http://schemas.microsoft.com/office/drawing/2014/main" id="{80A63E18-F33D-43F0-A635-9C7D5F357F8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31" y="6300"/>
              <a:ext cx="681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8" name="Rectangle 22">
              <a:extLst>
                <a:ext uri="{FF2B5EF4-FFF2-40B4-BE49-F238E27FC236}">
                  <a16:creationId xmlns:a16="http://schemas.microsoft.com/office/drawing/2014/main" id="{6B1D4AFE-AC52-4454-A817-78247E73BB4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64" y="6300"/>
              <a:ext cx="568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9" name="Rectangle 23">
              <a:extLst>
                <a:ext uri="{FF2B5EF4-FFF2-40B4-BE49-F238E27FC236}">
                  <a16:creationId xmlns:a16="http://schemas.microsoft.com/office/drawing/2014/main" id="{2C11A867-AEA7-461E-AA47-FBDB4211B92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51" y="5959"/>
              <a:ext cx="680" cy="34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0" name="Rectangle 24">
              <a:extLst>
                <a:ext uri="{FF2B5EF4-FFF2-40B4-BE49-F238E27FC236}">
                  <a16:creationId xmlns:a16="http://schemas.microsoft.com/office/drawing/2014/main" id="{C2299B2F-14AE-4B9A-9887-1DA27227F72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78" y="5620"/>
              <a:ext cx="453" cy="34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1" name="Rectangle 25">
              <a:extLst>
                <a:ext uri="{FF2B5EF4-FFF2-40B4-BE49-F238E27FC236}">
                  <a16:creationId xmlns:a16="http://schemas.microsoft.com/office/drawing/2014/main" id="{6D3A24C8-C914-4F7A-AE9D-DDDE98F0EB0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37" y="5506"/>
              <a:ext cx="341" cy="455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2" name="Rectangle 26">
              <a:extLst>
                <a:ext uri="{FF2B5EF4-FFF2-40B4-BE49-F238E27FC236}">
                  <a16:creationId xmlns:a16="http://schemas.microsoft.com/office/drawing/2014/main" id="{3533B50D-321C-43D4-B5B9-878B877A60B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11" y="5506"/>
              <a:ext cx="226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3" name="Rectangle 27">
              <a:extLst>
                <a:ext uri="{FF2B5EF4-FFF2-40B4-BE49-F238E27FC236}">
                  <a16:creationId xmlns:a16="http://schemas.microsoft.com/office/drawing/2014/main" id="{81DFCE30-FD75-497C-AD7D-BE9DF85048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24" y="5960"/>
              <a:ext cx="226" cy="34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4" name="Rectangle 28">
              <a:extLst>
                <a:ext uri="{FF2B5EF4-FFF2-40B4-BE49-F238E27FC236}">
                  <a16:creationId xmlns:a16="http://schemas.microsoft.com/office/drawing/2014/main" id="{76AEE742-13BE-4E35-9C40-B98EBEB287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570" y="5960"/>
              <a:ext cx="454" cy="34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5" name="Rectangle 29">
              <a:extLst>
                <a:ext uri="{FF2B5EF4-FFF2-40B4-BE49-F238E27FC236}">
                  <a16:creationId xmlns:a16="http://schemas.microsoft.com/office/drawing/2014/main" id="{506621E9-52AC-45CF-92BE-2F95F0875A4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90" y="5506"/>
              <a:ext cx="1021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6" name="Rectangle 30">
              <a:extLst>
                <a:ext uri="{FF2B5EF4-FFF2-40B4-BE49-F238E27FC236}">
                  <a16:creationId xmlns:a16="http://schemas.microsoft.com/office/drawing/2014/main" id="{09210463-D41E-4AD7-9368-0C4824B09F7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44" y="5960"/>
              <a:ext cx="226" cy="22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7" name="Rectangle 31">
              <a:extLst>
                <a:ext uri="{FF2B5EF4-FFF2-40B4-BE49-F238E27FC236}">
                  <a16:creationId xmlns:a16="http://schemas.microsoft.com/office/drawing/2014/main" id="{D40FC684-6013-4A4F-9A8C-6D3A495F97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17" y="6187"/>
              <a:ext cx="226" cy="22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8" name="Rectangle 32">
              <a:extLst>
                <a:ext uri="{FF2B5EF4-FFF2-40B4-BE49-F238E27FC236}">
                  <a16:creationId xmlns:a16="http://schemas.microsoft.com/office/drawing/2014/main" id="{B10E8C42-06C1-4FBB-84B8-42F7B98F04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90" y="5960"/>
              <a:ext cx="454" cy="22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9" name="Rectangle 33">
              <a:extLst>
                <a:ext uri="{FF2B5EF4-FFF2-40B4-BE49-F238E27FC236}">
                  <a16:creationId xmlns:a16="http://schemas.microsoft.com/office/drawing/2014/main" id="{EFA519AF-DDF0-4B2E-86A0-EFBA19DC26A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90" y="6187"/>
              <a:ext cx="226" cy="68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0" name="Rectangle 34">
              <a:extLst>
                <a:ext uri="{FF2B5EF4-FFF2-40B4-BE49-F238E27FC236}">
                  <a16:creationId xmlns:a16="http://schemas.microsoft.com/office/drawing/2014/main" id="{15D9053E-EBA8-4E60-88EE-D0E829D26E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3" y="6867"/>
              <a:ext cx="567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1" name="Rectangle 35">
              <a:extLst>
                <a:ext uri="{FF2B5EF4-FFF2-40B4-BE49-F238E27FC236}">
                  <a16:creationId xmlns:a16="http://schemas.microsoft.com/office/drawing/2014/main" id="{71678AAF-2877-4F44-9CAD-8431C3E4FFE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50" y="6413"/>
              <a:ext cx="339" cy="22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2" name="Rectangle 36">
              <a:extLst>
                <a:ext uri="{FF2B5EF4-FFF2-40B4-BE49-F238E27FC236}">
                  <a16:creationId xmlns:a16="http://schemas.microsoft.com/office/drawing/2014/main" id="{97F89CBC-651E-4BDE-8932-F19396455B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50" y="6640"/>
              <a:ext cx="339" cy="22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3" name="Rectangle 37">
              <a:extLst>
                <a:ext uri="{FF2B5EF4-FFF2-40B4-BE49-F238E27FC236}">
                  <a16:creationId xmlns:a16="http://schemas.microsoft.com/office/drawing/2014/main" id="{01241E25-AACE-48AD-99DC-0B281027F7E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663" y="5506"/>
              <a:ext cx="226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4" name="Rectangle 38">
              <a:extLst>
                <a:ext uri="{FF2B5EF4-FFF2-40B4-BE49-F238E27FC236}">
                  <a16:creationId xmlns:a16="http://schemas.microsoft.com/office/drawing/2014/main" id="{0E464860-62FF-4B89-9049-CB9E7077E8A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36" y="5506"/>
              <a:ext cx="226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5" name="Rectangle 39">
              <a:extLst>
                <a:ext uri="{FF2B5EF4-FFF2-40B4-BE49-F238E27FC236}">
                  <a16:creationId xmlns:a16="http://schemas.microsoft.com/office/drawing/2014/main" id="{60B60C72-34D9-470B-A273-FD75667AD5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83" y="5506"/>
              <a:ext cx="453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6" name="Rectangle 40">
              <a:extLst>
                <a:ext uri="{FF2B5EF4-FFF2-40B4-BE49-F238E27FC236}">
                  <a16:creationId xmlns:a16="http://schemas.microsoft.com/office/drawing/2014/main" id="{FEF3D93F-393B-4A21-9FB3-45C4B484235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36" y="5960"/>
              <a:ext cx="453" cy="45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7" name="Rectangle 41">
              <a:extLst>
                <a:ext uri="{FF2B5EF4-FFF2-40B4-BE49-F238E27FC236}">
                  <a16:creationId xmlns:a16="http://schemas.microsoft.com/office/drawing/2014/main" id="{9265C740-81F6-43A3-A26C-6BC7EABFD6E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96" y="6413"/>
              <a:ext cx="453" cy="45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8" name="Rectangle 42">
              <a:extLst>
                <a:ext uri="{FF2B5EF4-FFF2-40B4-BE49-F238E27FC236}">
                  <a16:creationId xmlns:a16="http://schemas.microsoft.com/office/drawing/2014/main" id="{D5DC7B72-1F63-4022-A905-F0E7CACA65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0" y="5960"/>
              <a:ext cx="226" cy="45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9" name="Rectangle 43">
              <a:extLst>
                <a:ext uri="{FF2B5EF4-FFF2-40B4-BE49-F238E27FC236}">
                  <a16:creationId xmlns:a16="http://schemas.microsoft.com/office/drawing/2014/main" id="{862DC826-D10F-4519-B259-EE54CF5A401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83" y="5960"/>
              <a:ext cx="226" cy="45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0" name="Rectangle 44">
              <a:extLst>
                <a:ext uri="{FF2B5EF4-FFF2-40B4-BE49-F238E27FC236}">
                  <a16:creationId xmlns:a16="http://schemas.microsoft.com/office/drawing/2014/main" id="{86341CCC-F729-48E9-A1CF-BDECE8B36E6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3" y="6413"/>
              <a:ext cx="452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1" name="Rectangle 45">
              <a:extLst>
                <a:ext uri="{FF2B5EF4-FFF2-40B4-BE49-F238E27FC236}">
                  <a16:creationId xmlns:a16="http://schemas.microsoft.com/office/drawing/2014/main" id="{D1BC85C0-C92A-4BC6-B280-05386F377C3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3" y="5960"/>
              <a:ext cx="339" cy="45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9503" name="Group 47">
            <a:extLst>
              <a:ext uri="{FF2B5EF4-FFF2-40B4-BE49-F238E27FC236}">
                <a16:creationId xmlns:a16="http://schemas.microsoft.com/office/drawing/2014/main" id="{E3597F1A-75C2-474D-8F1B-26D0BAE546A7}"/>
              </a:ext>
            </a:extLst>
          </p:cNvPr>
          <p:cNvGrpSpPr>
            <a:grpSpLocks/>
          </p:cNvGrpSpPr>
          <p:nvPr/>
        </p:nvGrpSpPr>
        <p:grpSpPr bwMode="auto">
          <a:xfrm>
            <a:off x="8405813" y="7504113"/>
            <a:ext cx="530225" cy="133350"/>
            <a:chOff x="1606" y="830"/>
            <a:chExt cx="334" cy="84"/>
          </a:xfrm>
        </p:grpSpPr>
        <p:sp>
          <p:nvSpPr>
            <p:cNvPr id="19504" name="WordArt 48">
              <a:extLst>
                <a:ext uri="{FF2B5EF4-FFF2-40B4-BE49-F238E27FC236}">
                  <a16:creationId xmlns:a16="http://schemas.microsoft.com/office/drawing/2014/main" id="{8DD1CE96-C2BD-4502-B15F-4E43205A160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83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  <p:sp>
          <p:nvSpPr>
            <p:cNvPr id="19505" name="WordArt 49">
              <a:extLst>
                <a:ext uri="{FF2B5EF4-FFF2-40B4-BE49-F238E27FC236}">
                  <a16:creationId xmlns:a16="http://schemas.microsoft.com/office/drawing/2014/main" id="{D8C25C93-15F8-4554-9970-E86092F567C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83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</p:grpSp>
      <p:grpSp>
        <p:nvGrpSpPr>
          <p:cNvPr id="19506" name="Group 50">
            <a:extLst>
              <a:ext uri="{FF2B5EF4-FFF2-40B4-BE49-F238E27FC236}">
                <a16:creationId xmlns:a16="http://schemas.microsoft.com/office/drawing/2014/main" id="{87E89C7C-91DD-43A1-AB63-D4A719D10221}"/>
              </a:ext>
            </a:extLst>
          </p:cNvPr>
          <p:cNvGrpSpPr>
            <a:grpSpLocks/>
          </p:cNvGrpSpPr>
          <p:nvPr/>
        </p:nvGrpSpPr>
        <p:grpSpPr bwMode="auto">
          <a:xfrm>
            <a:off x="2892425" y="7953375"/>
            <a:ext cx="396875" cy="133350"/>
            <a:chOff x="699" y="830"/>
            <a:chExt cx="250" cy="84"/>
          </a:xfrm>
        </p:grpSpPr>
        <p:sp>
          <p:nvSpPr>
            <p:cNvPr id="19507" name="WordArt 51">
              <a:extLst>
                <a:ext uri="{FF2B5EF4-FFF2-40B4-BE49-F238E27FC236}">
                  <a16:creationId xmlns:a16="http://schemas.microsoft.com/office/drawing/2014/main" id="{78CDD6CD-8625-4ED3-B42D-CE2A0FFD89F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  <p:sp>
          <p:nvSpPr>
            <p:cNvPr id="19508" name="WordArt 52">
              <a:extLst>
                <a:ext uri="{FF2B5EF4-FFF2-40B4-BE49-F238E27FC236}">
                  <a16:creationId xmlns:a16="http://schemas.microsoft.com/office/drawing/2014/main" id="{F9E082AB-96F2-4EAA-96FF-15C91C9E5EE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</p:grpSp>
      <p:grpSp>
        <p:nvGrpSpPr>
          <p:cNvPr id="19509" name="Group 53">
            <a:extLst>
              <a:ext uri="{FF2B5EF4-FFF2-40B4-BE49-F238E27FC236}">
                <a16:creationId xmlns:a16="http://schemas.microsoft.com/office/drawing/2014/main" id="{33EEC9D8-8788-4D62-B8B0-B2BF4803C18E}"/>
              </a:ext>
            </a:extLst>
          </p:cNvPr>
          <p:cNvGrpSpPr>
            <a:grpSpLocks/>
          </p:cNvGrpSpPr>
          <p:nvPr/>
        </p:nvGrpSpPr>
        <p:grpSpPr bwMode="auto">
          <a:xfrm>
            <a:off x="7932738" y="9485313"/>
            <a:ext cx="396875" cy="133350"/>
            <a:chOff x="699" y="1397"/>
            <a:chExt cx="250" cy="84"/>
          </a:xfrm>
        </p:grpSpPr>
        <p:sp>
          <p:nvSpPr>
            <p:cNvPr id="19510" name="WordArt 54">
              <a:extLst>
                <a:ext uri="{FF2B5EF4-FFF2-40B4-BE49-F238E27FC236}">
                  <a16:creationId xmlns:a16="http://schemas.microsoft.com/office/drawing/2014/main" id="{C7565448-D505-4555-B444-20E8301B3BA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  <p:sp>
          <p:nvSpPr>
            <p:cNvPr id="19511" name="WordArt 55">
              <a:extLst>
                <a:ext uri="{FF2B5EF4-FFF2-40B4-BE49-F238E27FC236}">
                  <a16:creationId xmlns:a16="http://schemas.microsoft.com/office/drawing/2014/main" id="{687C4D89-9199-4195-A542-84DBE2FB92D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</p:grpSp>
      <p:grpSp>
        <p:nvGrpSpPr>
          <p:cNvPr id="19512" name="Group 56">
            <a:extLst>
              <a:ext uri="{FF2B5EF4-FFF2-40B4-BE49-F238E27FC236}">
                <a16:creationId xmlns:a16="http://schemas.microsoft.com/office/drawing/2014/main" id="{49DBE6AC-A09E-4C7B-B31D-7EC4E1E80E1E}"/>
              </a:ext>
            </a:extLst>
          </p:cNvPr>
          <p:cNvGrpSpPr>
            <a:grpSpLocks/>
          </p:cNvGrpSpPr>
          <p:nvPr/>
        </p:nvGrpSpPr>
        <p:grpSpPr bwMode="auto">
          <a:xfrm>
            <a:off x="6762750" y="1654175"/>
            <a:ext cx="396875" cy="133350"/>
            <a:chOff x="706" y="1850"/>
            <a:chExt cx="250" cy="84"/>
          </a:xfrm>
        </p:grpSpPr>
        <p:sp>
          <p:nvSpPr>
            <p:cNvPr id="19513" name="WordArt 57">
              <a:extLst>
                <a:ext uri="{FF2B5EF4-FFF2-40B4-BE49-F238E27FC236}">
                  <a16:creationId xmlns:a16="http://schemas.microsoft.com/office/drawing/2014/main" id="{12940543-573E-45DB-812D-E2D8A530B91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  <p:sp>
          <p:nvSpPr>
            <p:cNvPr id="19514" name="WordArt 58">
              <a:extLst>
                <a:ext uri="{FF2B5EF4-FFF2-40B4-BE49-F238E27FC236}">
                  <a16:creationId xmlns:a16="http://schemas.microsoft.com/office/drawing/2014/main" id="{19E0A5E3-999C-404C-AEDA-41C4D68671D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</p:grpSp>
      <p:grpSp>
        <p:nvGrpSpPr>
          <p:cNvPr id="19515" name="Group 59">
            <a:extLst>
              <a:ext uri="{FF2B5EF4-FFF2-40B4-BE49-F238E27FC236}">
                <a16:creationId xmlns:a16="http://schemas.microsoft.com/office/drawing/2014/main" id="{DF39416E-E840-4738-93EB-97D5929BACD6}"/>
              </a:ext>
            </a:extLst>
          </p:cNvPr>
          <p:cNvGrpSpPr>
            <a:grpSpLocks/>
          </p:cNvGrpSpPr>
          <p:nvPr/>
        </p:nvGrpSpPr>
        <p:grpSpPr bwMode="auto">
          <a:xfrm>
            <a:off x="1020763" y="7504113"/>
            <a:ext cx="530225" cy="133350"/>
            <a:chOff x="1613" y="2160"/>
            <a:chExt cx="334" cy="84"/>
          </a:xfrm>
        </p:grpSpPr>
        <p:sp>
          <p:nvSpPr>
            <p:cNvPr id="19516" name="WordArt 60">
              <a:extLst>
                <a:ext uri="{FF2B5EF4-FFF2-40B4-BE49-F238E27FC236}">
                  <a16:creationId xmlns:a16="http://schemas.microsoft.com/office/drawing/2014/main" id="{D1CF4557-E41E-439A-B588-B0F2CF2D791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16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  <p:sp>
          <p:nvSpPr>
            <p:cNvPr id="19517" name="WordArt 61">
              <a:extLst>
                <a:ext uri="{FF2B5EF4-FFF2-40B4-BE49-F238E27FC236}">
                  <a16:creationId xmlns:a16="http://schemas.microsoft.com/office/drawing/2014/main" id="{7CBFD14C-95FB-463E-8F25-365EE4CE64F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16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</p:grpSp>
      <p:grpSp>
        <p:nvGrpSpPr>
          <p:cNvPr id="19518" name="Group 62">
            <a:extLst>
              <a:ext uri="{FF2B5EF4-FFF2-40B4-BE49-F238E27FC236}">
                <a16:creationId xmlns:a16="http://schemas.microsoft.com/office/drawing/2014/main" id="{8B57F53D-C82D-4463-93F5-7F0F6649BCE1}"/>
              </a:ext>
            </a:extLst>
          </p:cNvPr>
          <p:cNvGrpSpPr>
            <a:grpSpLocks/>
          </p:cNvGrpSpPr>
          <p:nvPr/>
        </p:nvGrpSpPr>
        <p:grpSpPr bwMode="auto">
          <a:xfrm>
            <a:off x="2801938" y="6783388"/>
            <a:ext cx="396875" cy="133350"/>
            <a:chOff x="706" y="2160"/>
            <a:chExt cx="250" cy="84"/>
          </a:xfrm>
        </p:grpSpPr>
        <p:sp>
          <p:nvSpPr>
            <p:cNvPr id="19519" name="WordArt 63">
              <a:extLst>
                <a:ext uri="{FF2B5EF4-FFF2-40B4-BE49-F238E27FC236}">
                  <a16:creationId xmlns:a16="http://schemas.microsoft.com/office/drawing/2014/main" id="{467A6481-999C-4FF4-88E1-F078E823DB0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  <p:sp>
          <p:nvSpPr>
            <p:cNvPr id="19520" name="WordArt 64">
              <a:extLst>
                <a:ext uri="{FF2B5EF4-FFF2-40B4-BE49-F238E27FC236}">
                  <a16:creationId xmlns:a16="http://schemas.microsoft.com/office/drawing/2014/main" id="{90603112-8E8E-45B1-B8EA-EA8E2C658FD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</p:grpSp>
      <p:grpSp>
        <p:nvGrpSpPr>
          <p:cNvPr id="19521" name="Group 65">
            <a:extLst>
              <a:ext uri="{FF2B5EF4-FFF2-40B4-BE49-F238E27FC236}">
                <a16:creationId xmlns:a16="http://schemas.microsoft.com/office/drawing/2014/main" id="{EF26E7FD-D933-4F4F-BB96-827B8CBE2F05}"/>
              </a:ext>
            </a:extLst>
          </p:cNvPr>
          <p:cNvGrpSpPr>
            <a:grpSpLocks/>
          </p:cNvGrpSpPr>
          <p:nvPr/>
        </p:nvGrpSpPr>
        <p:grpSpPr bwMode="auto">
          <a:xfrm>
            <a:off x="3971925" y="3092450"/>
            <a:ext cx="396875" cy="133350"/>
            <a:chOff x="1017" y="3294"/>
            <a:chExt cx="250" cy="84"/>
          </a:xfrm>
        </p:grpSpPr>
        <p:sp>
          <p:nvSpPr>
            <p:cNvPr id="19522" name="WordArt 66">
              <a:extLst>
                <a:ext uri="{FF2B5EF4-FFF2-40B4-BE49-F238E27FC236}">
                  <a16:creationId xmlns:a16="http://schemas.microsoft.com/office/drawing/2014/main" id="{B516D85B-00D9-4B5E-AEB6-2253FEAEA5B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  <p:sp>
          <p:nvSpPr>
            <p:cNvPr id="19523" name="WordArt 67">
              <a:extLst>
                <a:ext uri="{FF2B5EF4-FFF2-40B4-BE49-F238E27FC236}">
                  <a16:creationId xmlns:a16="http://schemas.microsoft.com/office/drawing/2014/main" id="{9A0D28FA-D23E-4FD2-A6DD-31FB2567E50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</p:grpSp>
      <p:grpSp>
        <p:nvGrpSpPr>
          <p:cNvPr id="19524" name="Group 68">
            <a:extLst>
              <a:ext uri="{FF2B5EF4-FFF2-40B4-BE49-F238E27FC236}">
                <a16:creationId xmlns:a16="http://schemas.microsoft.com/office/drawing/2014/main" id="{01A1B2F2-7DCE-43EF-8695-A5888AF6DD55}"/>
              </a:ext>
            </a:extLst>
          </p:cNvPr>
          <p:cNvGrpSpPr>
            <a:grpSpLocks/>
          </p:cNvGrpSpPr>
          <p:nvPr/>
        </p:nvGrpSpPr>
        <p:grpSpPr bwMode="auto">
          <a:xfrm>
            <a:off x="6851650" y="3543300"/>
            <a:ext cx="396875" cy="133350"/>
            <a:chOff x="329" y="1140"/>
            <a:chExt cx="250" cy="84"/>
          </a:xfrm>
        </p:grpSpPr>
        <p:sp>
          <p:nvSpPr>
            <p:cNvPr id="19525" name="WordArt 69">
              <a:extLst>
                <a:ext uri="{FF2B5EF4-FFF2-40B4-BE49-F238E27FC236}">
                  <a16:creationId xmlns:a16="http://schemas.microsoft.com/office/drawing/2014/main" id="{28B56AFA-D3FD-4086-9453-A5A37196FCF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  <p:sp>
          <p:nvSpPr>
            <p:cNvPr id="19526" name="WordArt 70">
              <a:extLst>
                <a:ext uri="{FF2B5EF4-FFF2-40B4-BE49-F238E27FC236}">
                  <a16:creationId xmlns:a16="http://schemas.microsoft.com/office/drawing/2014/main" id="{95BE5BD5-323A-459C-9D31-E6981966031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</p:grpSp>
      <p:grpSp>
        <p:nvGrpSpPr>
          <p:cNvPr id="19527" name="Group 71">
            <a:extLst>
              <a:ext uri="{FF2B5EF4-FFF2-40B4-BE49-F238E27FC236}">
                <a16:creationId xmlns:a16="http://schemas.microsoft.com/office/drawing/2014/main" id="{A3B044B2-BEC5-4ABB-BBF3-0F959ACF2189}"/>
              </a:ext>
            </a:extLst>
          </p:cNvPr>
          <p:cNvGrpSpPr>
            <a:grpSpLocks/>
          </p:cNvGrpSpPr>
          <p:nvPr/>
        </p:nvGrpSpPr>
        <p:grpSpPr bwMode="auto">
          <a:xfrm>
            <a:off x="4422775" y="5973763"/>
            <a:ext cx="396875" cy="133350"/>
            <a:chOff x="329" y="2727"/>
            <a:chExt cx="250" cy="84"/>
          </a:xfrm>
        </p:grpSpPr>
        <p:sp>
          <p:nvSpPr>
            <p:cNvPr id="19528" name="WordArt 72">
              <a:extLst>
                <a:ext uri="{FF2B5EF4-FFF2-40B4-BE49-F238E27FC236}">
                  <a16:creationId xmlns:a16="http://schemas.microsoft.com/office/drawing/2014/main" id="{04DF0809-3206-4937-87B9-E2D81BE64F1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  <p:sp>
          <p:nvSpPr>
            <p:cNvPr id="19529" name="WordArt 73">
              <a:extLst>
                <a:ext uri="{FF2B5EF4-FFF2-40B4-BE49-F238E27FC236}">
                  <a16:creationId xmlns:a16="http://schemas.microsoft.com/office/drawing/2014/main" id="{C2627ED7-F691-4523-922B-7A1ACC7BBF4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</p:grpSp>
      <p:grpSp>
        <p:nvGrpSpPr>
          <p:cNvPr id="19530" name="Group 74">
            <a:extLst>
              <a:ext uri="{FF2B5EF4-FFF2-40B4-BE49-F238E27FC236}">
                <a16:creationId xmlns:a16="http://schemas.microsoft.com/office/drawing/2014/main" id="{71DCAD4D-901A-4FF3-A912-138385766C44}"/>
              </a:ext>
            </a:extLst>
          </p:cNvPr>
          <p:cNvGrpSpPr>
            <a:grpSpLocks/>
          </p:cNvGrpSpPr>
          <p:nvPr/>
        </p:nvGrpSpPr>
        <p:grpSpPr bwMode="auto">
          <a:xfrm>
            <a:off x="6672263" y="5973763"/>
            <a:ext cx="395287" cy="131762"/>
            <a:chOff x="1470" y="1763"/>
            <a:chExt cx="249" cy="83"/>
          </a:xfrm>
        </p:grpSpPr>
        <p:sp>
          <p:nvSpPr>
            <p:cNvPr id="19531" name="WordArt 75">
              <a:extLst>
                <a:ext uri="{FF2B5EF4-FFF2-40B4-BE49-F238E27FC236}">
                  <a16:creationId xmlns:a16="http://schemas.microsoft.com/office/drawing/2014/main" id="{2BC94AA9-6D5A-415C-B822-7E4EDDFA7F0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  <p:sp>
          <p:nvSpPr>
            <p:cNvPr id="19532" name="WordArt 76">
              <a:extLst>
                <a:ext uri="{FF2B5EF4-FFF2-40B4-BE49-F238E27FC236}">
                  <a16:creationId xmlns:a16="http://schemas.microsoft.com/office/drawing/2014/main" id="{F35F7757-0960-459A-A5E0-7387715FC0B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</p:grpSp>
      <p:grpSp>
        <p:nvGrpSpPr>
          <p:cNvPr id="19533" name="Group 77">
            <a:extLst>
              <a:ext uri="{FF2B5EF4-FFF2-40B4-BE49-F238E27FC236}">
                <a16:creationId xmlns:a16="http://schemas.microsoft.com/office/drawing/2014/main" id="{37F5EA93-EFCD-43A5-A8B3-B6ADFD55388E}"/>
              </a:ext>
            </a:extLst>
          </p:cNvPr>
          <p:cNvGrpSpPr>
            <a:grpSpLocks/>
          </p:cNvGrpSpPr>
          <p:nvPr/>
        </p:nvGrpSpPr>
        <p:grpSpPr bwMode="auto">
          <a:xfrm>
            <a:off x="5526088" y="10383838"/>
            <a:ext cx="530225" cy="133350"/>
            <a:chOff x="1606" y="573"/>
            <a:chExt cx="334" cy="84"/>
          </a:xfrm>
        </p:grpSpPr>
        <p:sp>
          <p:nvSpPr>
            <p:cNvPr id="19534" name="WordArt 78">
              <a:extLst>
                <a:ext uri="{FF2B5EF4-FFF2-40B4-BE49-F238E27FC236}">
                  <a16:creationId xmlns:a16="http://schemas.microsoft.com/office/drawing/2014/main" id="{D1C5925B-D598-4A08-9DE1-E384132BF92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57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  <p:sp>
          <p:nvSpPr>
            <p:cNvPr id="19535" name="WordArt 79">
              <a:extLst>
                <a:ext uri="{FF2B5EF4-FFF2-40B4-BE49-F238E27FC236}">
                  <a16:creationId xmlns:a16="http://schemas.microsoft.com/office/drawing/2014/main" id="{132A786E-F9DD-4EEF-9305-85272031269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57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</p:grpSp>
      <p:grpSp>
        <p:nvGrpSpPr>
          <p:cNvPr id="19536" name="Group 80">
            <a:extLst>
              <a:ext uri="{FF2B5EF4-FFF2-40B4-BE49-F238E27FC236}">
                <a16:creationId xmlns:a16="http://schemas.microsoft.com/office/drawing/2014/main" id="{96C81CD8-36F0-4A3A-AD29-44D2E20B1A78}"/>
              </a:ext>
            </a:extLst>
          </p:cNvPr>
          <p:cNvGrpSpPr>
            <a:grpSpLocks/>
          </p:cNvGrpSpPr>
          <p:nvPr/>
        </p:nvGrpSpPr>
        <p:grpSpPr bwMode="auto">
          <a:xfrm>
            <a:off x="6583363" y="9485313"/>
            <a:ext cx="396875" cy="133350"/>
            <a:chOff x="1017" y="1140"/>
            <a:chExt cx="250" cy="84"/>
          </a:xfrm>
        </p:grpSpPr>
        <p:sp>
          <p:nvSpPr>
            <p:cNvPr id="19537" name="WordArt 81">
              <a:extLst>
                <a:ext uri="{FF2B5EF4-FFF2-40B4-BE49-F238E27FC236}">
                  <a16:creationId xmlns:a16="http://schemas.microsoft.com/office/drawing/2014/main" id="{F579617F-45E1-4EAB-B999-EB60EBEC454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  <p:sp>
          <p:nvSpPr>
            <p:cNvPr id="19538" name="WordArt 82">
              <a:extLst>
                <a:ext uri="{FF2B5EF4-FFF2-40B4-BE49-F238E27FC236}">
                  <a16:creationId xmlns:a16="http://schemas.microsoft.com/office/drawing/2014/main" id="{BE212A76-DD2E-4FBB-84AE-C0C283F6B1E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</p:grpSp>
      <p:grpSp>
        <p:nvGrpSpPr>
          <p:cNvPr id="19539" name="Group 83">
            <a:extLst>
              <a:ext uri="{FF2B5EF4-FFF2-40B4-BE49-F238E27FC236}">
                <a16:creationId xmlns:a16="http://schemas.microsoft.com/office/drawing/2014/main" id="{468D18E3-ED29-43AA-A89D-F5741C5EC158}"/>
              </a:ext>
            </a:extLst>
          </p:cNvPr>
          <p:cNvGrpSpPr>
            <a:grpSpLocks/>
          </p:cNvGrpSpPr>
          <p:nvPr/>
        </p:nvGrpSpPr>
        <p:grpSpPr bwMode="auto">
          <a:xfrm>
            <a:off x="6581775" y="10294938"/>
            <a:ext cx="396875" cy="133350"/>
            <a:chOff x="706" y="2670"/>
            <a:chExt cx="250" cy="84"/>
          </a:xfrm>
        </p:grpSpPr>
        <p:sp>
          <p:nvSpPr>
            <p:cNvPr id="19540" name="WordArt 84">
              <a:extLst>
                <a:ext uri="{FF2B5EF4-FFF2-40B4-BE49-F238E27FC236}">
                  <a16:creationId xmlns:a16="http://schemas.microsoft.com/office/drawing/2014/main" id="{F0132E2D-81EB-4054-AAAF-58949058D6F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  <p:sp>
          <p:nvSpPr>
            <p:cNvPr id="19541" name="WordArt 85">
              <a:extLst>
                <a:ext uri="{FF2B5EF4-FFF2-40B4-BE49-F238E27FC236}">
                  <a16:creationId xmlns:a16="http://schemas.microsoft.com/office/drawing/2014/main" id="{BD61E69A-ACAE-4ED4-B73F-5ADBBF2F8E8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</p:grpSp>
      <p:grpSp>
        <p:nvGrpSpPr>
          <p:cNvPr id="19542" name="Group 86">
            <a:extLst>
              <a:ext uri="{FF2B5EF4-FFF2-40B4-BE49-F238E27FC236}">
                <a16:creationId xmlns:a16="http://schemas.microsoft.com/office/drawing/2014/main" id="{FA8B68D9-234A-4ABF-9C5C-EA4E6E7A4B44}"/>
              </a:ext>
            </a:extLst>
          </p:cNvPr>
          <p:cNvGrpSpPr>
            <a:grpSpLocks/>
          </p:cNvGrpSpPr>
          <p:nvPr/>
        </p:nvGrpSpPr>
        <p:grpSpPr bwMode="auto">
          <a:xfrm>
            <a:off x="6516688" y="8674100"/>
            <a:ext cx="530225" cy="133350"/>
            <a:chOff x="1613" y="2417"/>
            <a:chExt cx="334" cy="84"/>
          </a:xfrm>
        </p:grpSpPr>
        <p:sp>
          <p:nvSpPr>
            <p:cNvPr id="19543" name="WordArt 87">
              <a:extLst>
                <a:ext uri="{FF2B5EF4-FFF2-40B4-BE49-F238E27FC236}">
                  <a16:creationId xmlns:a16="http://schemas.microsoft.com/office/drawing/2014/main" id="{83A9F0CF-8673-4108-8EC4-BC3D65B500C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41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  <p:sp>
          <p:nvSpPr>
            <p:cNvPr id="19544" name="WordArt 88">
              <a:extLst>
                <a:ext uri="{FF2B5EF4-FFF2-40B4-BE49-F238E27FC236}">
                  <a16:creationId xmlns:a16="http://schemas.microsoft.com/office/drawing/2014/main" id="{84E551CB-DC26-47D2-8A51-05341EB8EC4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41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</p:grpSp>
      <p:grpSp>
        <p:nvGrpSpPr>
          <p:cNvPr id="19545" name="Group 89">
            <a:extLst>
              <a:ext uri="{FF2B5EF4-FFF2-40B4-BE49-F238E27FC236}">
                <a16:creationId xmlns:a16="http://schemas.microsoft.com/office/drawing/2014/main" id="{F0496324-7AE5-44B4-95C6-0E2D2706148C}"/>
              </a:ext>
            </a:extLst>
          </p:cNvPr>
          <p:cNvGrpSpPr>
            <a:grpSpLocks/>
          </p:cNvGrpSpPr>
          <p:nvPr/>
        </p:nvGrpSpPr>
        <p:grpSpPr bwMode="auto">
          <a:xfrm>
            <a:off x="7415213" y="7773988"/>
            <a:ext cx="530225" cy="133350"/>
            <a:chOff x="1606" y="2727"/>
            <a:chExt cx="334" cy="84"/>
          </a:xfrm>
        </p:grpSpPr>
        <p:sp>
          <p:nvSpPr>
            <p:cNvPr id="19546" name="WordArt 90">
              <a:extLst>
                <a:ext uri="{FF2B5EF4-FFF2-40B4-BE49-F238E27FC236}">
                  <a16:creationId xmlns:a16="http://schemas.microsoft.com/office/drawing/2014/main" id="{D4D726FB-9E35-4A14-BC35-D619ABCDF30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272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  <p:sp>
          <p:nvSpPr>
            <p:cNvPr id="19547" name="WordArt 91">
              <a:extLst>
                <a:ext uri="{FF2B5EF4-FFF2-40B4-BE49-F238E27FC236}">
                  <a16:creationId xmlns:a16="http://schemas.microsoft.com/office/drawing/2014/main" id="{B8FCAE8B-BB82-4E3F-8AEF-BC11C256C31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272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</p:grpSp>
      <p:grpSp>
        <p:nvGrpSpPr>
          <p:cNvPr id="19548" name="Group 92">
            <a:extLst>
              <a:ext uri="{FF2B5EF4-FFF2-40B4-BE49-F238E27FC236}">
                <a16:creationId xmlns:a16="http://schemas.microsoft.com/office/drawing/2014/main" id="{BFBCA3FF-EA72-4900-A133-7CC601136BB3}"/>
              </a:ext>
            </a:extLst>
          </p:cNvPr>
          <p:cNvGrpSpPr>
            <a:grpSpLocks/>
          </p:cNvGrpSpPr>
          <p:nvPr/>
        </p:nvGrpSpPr>
        <p:grpSpPr bwMode="auto">
          <a:xfrm>
            <a:off x="2351088" y="11283950"/>
            <a:ext cx="396875" cy="133350"/>
            <a:chOff x="329" y="1397"/>
            <a:chExt cx="250" cy="84"/>
          </a:xfrm>
        </p:grpSpPr>
        <p:sp>
          <p:nvSpPr>
            <p:cNvPr id="19549" name="WordArt 93">
              <a:extLst>
                <a:ext uri="{FF2B5EF4-FFF2-40B4-BE49-F238E27FC236}">
                  <a16:creationId xmlns:a16="http://schemas.microsoft.com/office/drawing/2014/main" id="{C71FB8F4-6E0F-432C-B6C1-2DAC387D08A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  <p:sp>
          <p:nvSpPr>
            <p:cNvPr id="19550" name="WordArt 94">
              <a:extLst>
                <a:ext uri="{FF2B5EF4-FFF2-40B4-BE49-F238E27FC236}">
                  <a16:creationId xmlns:a16="http://schemas.microsoft.com/office/drawing/2014/main" id="{D1538F74-535F-44DF-B9D5-E26A9FB7BAF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</p:grpSp>
      <p:grpSp>
        <p:nvGrpSpPr>
          <p:cNvPr id="19551" name="Group 95">
            <a:extLst>
              <a:ext uri="{FF2B5EF4-FFF2-40B4-BE49-F238E27FC236}">
                <a16:creationId xmlns:a16="http://schemas.microsoft.com/office/drawing/2014/main" id="{0D9F881E-3A8A-4219-8197-9182033A749C}"/>
              </a:ext>
            </a:extLst>
          </p:cNvPr>
          <p:cNvGrpSpPr>
            <a:grpSpLocks/>
          </p:cNvGrpSpPr>
          <p:nvPr/>
        </p:nvGrpSpPr>
        <p:grpSpPr bwMode="auto">
          <a:xfrm>
            <a:off x="6583363" y="7773988"/>
            <a:ext cx="396875" cy="133350"/>
            <a:chOff x="329" y="3551"/>
            <a:chExt cx="250" cy="84"/>
          </a:xfrm>
        </p:grpSpPr>
        <p:sp>
          <p:nvSpPr>
            <p:cNvPr id="19552" name="WordArt 96">
              <a:extLst>
                <a:ext uri="{FF2B5EF4-FFF2-40B4-BE49-F238E27FC236}">
                  <a16:creationId xmlns:a16="http://schemas.microsoft.com/office/drawing/2014/main" id="{75DD7631-8AB5-4554-81A3-D4889DDFC5E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551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  <p:sp>
          <p:nvSpPr>
            <p:cNvPr id="19553" name="WordArt 97">
              <a:extLst>
                <a:ext uri="{FF2B5EF4-FFF2-40B4-BE49-F238E27FC236}">
                  <a16:creationId xmlns:a16="http://schemas.microsoft.com/office/drawing/2014/main" id="{85DCE6AA-A32E-42C3-8EED-69746B3D881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552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</p:grpSp>
      <p:grpSp>
        <p:nvGrpSpPr>
          <p:cNvPr id="19554" name="Group 98">
            <a:extLst>
              <a:ext uri="{FF2B5EF4-FFF2-40B4-BE49-F238E27FC236}">
                <a16:creationId xmlns:a16="http://schemas.microsoft.com/office/drawing/2014/main" id="{85F45664-3F32-4318-9D08-E65320C3442D}"/>
              </a:ext>
            </a:extLst>
          </p:cNvPr>
          <p:cNvGrpSpPr>
            <a:grpSpLocks/>
          </p:cNvGrpSpPr>
          <p:nvPr/>
        </p:nvGrpSpPr>
        <p:grpSpPr bwMode="auto">
          <a:xfrm>
            <a:off x="1181100" y="10563225"/>
            <a:ext cx="396875" cy="133350"/>
            <a:chOff x="1017" y="573"/>
            <a:chExt cx="250" cy="84"/>
          </a:xfrm>
        </p:grpSpPr>
        <p:sp>
          <p:nvSpPr>
            <p:cNvPr id="19555" name="WordArt 99">
              <a:extLst>
                <a:ext uri="{FF2B5EF4-FFF2-40B4-BE49-F238E27FC236}">
                  <a16:creationId xmlns:a16="http://schemas.microsoft.com/office/drawing/2014/main" id="{ABA732A2-6F5C-4AA5-BC5D-09CD838A2CB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19556" name="WordArt 100">
              <a:extLst>
                <a:ext uri="{FF2B5EF4-FFF2-40B4-BE49-F238E27FC236}">
                  <a16:creationId xmlns:a16="http://schemas.microsoft.com/office/drawing/2014/main" id="{1E45E8CF-4F22-47E5-B149-C064F6C804A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  <p:grpSp>
        <p:nvGrpSpPr>
          <p:cNvPr id="19557" name="Group 101">
            <a:extLst>
              <a:ext uri="{FF2B5EF4-FFF2-40B4-BE49-F238E27FC236}">
                <a16:creationId xmlns:a16="http://schemas.microsoft.com/office/drawing/2014/main" id="{CC59A753-C21C-44C1-A18C-21E33193012A}"/>
              </a:ext>
            </a:extLst>
          </p:cNvPr>
          <p:cNvGrpSpPr>
            <a:grpSpLocks/>
          </p:cNvGrpSpPr>
          <p:nvPr/>
        </p:nvGrpSpPr>
        <p:grpSpPr bwMode="auto">
          <a:xfrm>
            <a:off x="4483100" y="8224838"/>
            <a:ext cx="274638" cy="133350"/>
            <a:chOff x="358" y="573"/>
            <a:chExt cx="173" cy="84"/>
          </a:xfrm>
        </p:grpSpPr>
        <p:sp>
          <p:nvSpPr>
            <p:cNvPr id="19558" name="WordArt 102">
              <a:extLst>
                <a:ext uri="{FF2B5EF4-FFF2-40B4-BE49-F238E27FC236}">
                  <a16:creationId xmlns:a16="http://schemas.microsoft.com/office/drawing/2014/main" id="{A6ADDEBD-5D70-400C-B05B-FF0CC005E83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8" y="573"/>
              <a:ext cx="172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  <p:sp>
          <p:nvSpPr>
            <p:cNvPr id="19559" name="WordArt 103">
              <a:extLst>
                <a:ext uri="{FF2B5EF4-FFF2-40B4-BE49-F238E27FC236}">
                  <a16:creationId xmlns:a16="http://schemas.microsoft.com/office/drawing/2014/main" id="{B4AAB4C4-2627-423D-9CBB-DB726F28EBC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9" y="574"/>
              <a:ext cx="172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</p:grpSp>
      <p:grpSp>
        <p:nvGrpSpPr>
          <p:cNvPr id="19560" name="Group 104">
            <a:extLst>
              <a:ext uri="{FF2B5EF4-FFF2-40B4-BE49-F238E27FC236}">
                <a16:creationId xmlns:a16="http://schemas.microsoft.com/office/drawing/2014/main" id="{90D75FCD-B979-4A30-A20D-92E7070321D9}"/>
              </a:ext>
            </a:extLst>
          </p:cNvPr>
          <p:cNvGrpSpPr>
            <a:grpSpLocks/>
          </p:cNvGrpSpPr>
          <p:nvPr/>
        </p:nvGrpSpPr>
        <p:grpSpPr bwMode="auto">
          <a:xfrm>
            <a:off x="4422775" y="7504113"/>
            <a:ext cx="396875" cy="133350"/>
            <a:chOff x="1017" y="830"/>
            <a:chExt cx="250" cy="84"/>
          </a:xfrm>
        </p:grpSpPr>
        <p:sp>
          <p:nvSpPr>
            <p:cNvPr id="19561" name="WordArt 105">
              <a:extLst>
                <a:ext uri="{FF2B5EF4-FFF2-40B4-BE49-F238E27FC236}">
                  <a16:creationId xmlns:a16="http://schemas.microsoft.com/office/drawing/2014/main" id="{67B01DB3-D410-49EF-A255-0BA90C020CE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  <p:sp>
          <p:nvSpPr>
            <p:cNvPr id="19562" name="WordArt 106">
              <a:extLst>
                <a:ext uri="{FF2B5EF4-FFF2-40B4-BE49-F238E27FC236}">
                  <a16:creationId xmlns:a16="http://schemas.microsoft.com/office/drawing/2014/main" id="{9DF8A037-C494-4A47-97D2-9BC0823D445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</p:grpSp>
      <p:grpSp>
        <p:nvGrpSpPr>
          <p:cNvPr id="19563" name="Group 107">
            <a:extLst>
              <a:ext uri="{FF2B5EF4-FFF2-40B4-BE49-F238E27FC236}">
                <a16:creationId xmlns:a16="http://schemas.microsoft.com/office/drawing/2014/main" id="{29341578-9DB2-45C4-BC67-CAF49DD19D51}"/>
              </a:ext>
            </a:extLst>
          </p:cNvPr>
          <p:cNvGrpSpPr>
            <a:grpSpLocks/>
          </p:cNvGrpSpPr>
          <p:nvPr/>
        </p:nvGrpSpPr>
        <p:grpSpPr bwMode="auto">
          <a:xfrm>
            <a:off x="5681663" y="8583613"/>
            <a:ext cx="396875" cy="133350"/>
            <a:chOff x="1024" y="2417"/>
            <a:chExt cx="250" cy="84"/>
          </a:xfrm>
        </p:grpSpPr>
        <p:sp>
          <p:nvSpPr>
            <p:cNvPr id="19564" name="WordArt 108">
              <a:extLst>
                <a:ext uri="{FF2B5EF4-FFF2-40B4-BE49-F238E27FC236}">
                  <a16:creationId xmlns:a16="http://schemas.microsoft.com/office/drawing/2014/main" id="{A8FD8F9E-3882-4F73-BF75-51F6E9A4D44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  <p:sp>
          <p:nvSpPr>
            <p:cNvPr id="19565" name="WordArt 109">
              <a:extLst>
                <a:ext uri="{FF2B5EF4-FFF2-40B4-BE49-F238E27FC236}">
                  <a16:creationId xmlns:a16="http://schemas.microsoft.com/office/drawing/2014/main" id="{F3B63BD4-D51C-4986-BA98-F695916543D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</p:grpSp>
      <p:grpSp>
        <p:nvGrpSpPr>
          <p:cNvPr id="19566" name="Group 110">
            <a:extLst>
              <a:ext uri="{FF2B5EF4-FFF2-40B4-BE49-F238E27FC236}">
                <a16:creationId xmlns:a16="http://schemas.microsoft.com/office/drawing/2014/main" id="{B58A6EBD-D250-4CF5-BD72-59A0C8021250}"/>
              </a:ext>
            </a:extLst>
          </p:cNvPr>
          <p:cNvGrpSpPr>
            <a:grpSpLocks/>
          </p:cNvGrpSpPr>
          <p:nvPr/>
        </p:nvGrpSpPr>
        <p:grpSpPr bwMode="auto">
          <a:xfrm>
            <a:off x="5681663" y="9126538"/>
            <a:ext cx="396875" cy="133350"/>
            <a:chOff x="1017" y="2727"/>
            <a:chExt cx="250" cy="84"/>
          </a:xfrm>
        </p:grpSpPr>
        <p:sp>
          <p:nvSpPr>
            <p:cNvPr id="19567" name="WordArt 111">
              <a:extLst>
                <a:ext uri="{FF2B5EF4-FFF2-40B4-BE49-F238E27FC236}">
                  <a16:creationId xmlns:a16="http://schemas.microsoft.com/office/drawing/2014/main" id="{CB024FF0-4F11-4E45-94D9-3CCCA77FB07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  <p:sp>
          <p:nvSpPr>
            <p:cNvPr id="19568" name="WordArt 112">
              <a:extLst>
                <a:ext uri="{FF2B5EF4-FFF2-40B4-BE49-F238E27FC236}">
                  <a16:creationId xmlns:a16="http://schemas.microsoft.com/office/drawing/2014/main" id="{CE831533-E9A0-44FC-89AD-854C42D3162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</p:grpSp>
      <p:grpSp>
        <p:nvGrpSpPr>
          <p:cNvPr id="19569" name="Group 113">
            <a:extLst>
              <a:ext uri="{FF2B5EF4-FFF2-40B4-BE49-F238E27FC236}">
                <a16:creationId xmlns:a16="http://schemas.microsoft.com/office/drawing/2014/main" id="{74A2E98F-39BB-47F0-9690-C60EB354598F}"/>
              </a:ext>
            </a:extLst>
          </p:cNvPr>
          <p:cNvGrpSpPr>
            <a:grpSpLocks/>
          </p:cNvGrpSpPr>
          <p:nvPr/>
        </p:nvGrpSpPr>
        <p:grpSpPr bwMode="auto">
          <a:xfrm>
            <a:off x="5502275" y="9663113"/>
            <a:ext cx="396875" cy="133350"/>
            <a:chOff x="336" y="2417"/>
            <a:chExt cx="250" cy="84"/>
          </a:xfrm>
        </p:grpSpPr>
        <p:sp>
          <p:nvSpPr>
            <p:cNvPr id="19570" name="WordArt 114">
              <a:extLst>
                <a:ext uri="{FF2B5EF4-FFF2-40B4-BE49-F238E27FC236}">
                  <a16:creationId xmlns:a16="http://schemas.microsoft.com/office/drawing/2014/main" id="{E02867F2-F195-4846-B94B-64D7D00D5C7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  <p:sp>
          <p:nvSpPr>
            <p:cNvPr id="19571" name="WordArt 115">
              <a:extLst>
                <a:ext uri="{FF2B5EF4-FFF2-40B4-BE49-F238E27FC236}">
                  <a16:creationId xmlns:a16="http://schemas.microsoft.com/office/drawing/2014/main" id="{24B3E294-36E5-49DE-AAA6-14E23384D3D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</p:grpSp>
      <p:grpSp>
        <p:nvGrpSpPr>
          <p:cNvPr id="19572" name="Group 116">
            <a:extLst>
              <a:ext uri="{FF2B5EF4-FFF2-40B4-BE49-F238E27FC236}">
                <a16:creationId xmlns:a16="http://schemas.microsoft.com/office/drawing/2014/main" id="{56A0E261-4641-46CA-AFB3-3A097FEA9882}"/>
              </a:ext>
            </a:extLst>
          </p:cNvPr>
          <p:cNvGrpSpPr>
            <a:grpSpLocks/>
          </p:cNvGrpSpPr>
          <p:nvPr/>
        </p:nvGrpSpPr>
        <p:grpSpPr bwMode="auto">
          <a:xfrm>
            <a:off x="5681663" y="7773988"/>
            <a:ext cx="396875" cy="133350"/>
            <a:chOff x="329" y="3294"/>
            <a:chExt cx="250" cy="84"/>
          </a:xfrm>
        </p:grpSpPr>
        <p:sp>
          <p:nvSpPr>
            <p:cNvPr id="19573" name="WordArt 117">
              <a:extLst>
                <a:ext uri="{FF2B5EF4-FFF2-40B4-BE49-F238E27FC236}">
                  <a16:creationId xmlns:a16="http://schemas.microsoft.com/office/drawing/2014/main" id="{6A906174-4E9B-4229-A76A-8F1D7522051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  <p:sp>
          <p:nvSpPr>
            <p:cNvPr id="19574" name="WordArt 118">
              <a:extLst>
                <a:ext uri="{FF2B5EF4-FFF2-40B4-BE49-F238E27FC236}">
                  <a16:creationId xmlns:a16="http://schemas.microsoft.com/office/drawing/2014/main" id="{F0D7C28D-315F-49B7-9941-709B72C53CE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</p:grpSp>
      <p:grpSp>
        <p:nvGrpSpPr>
          <p:cNvPr id="19575" name="Group 119">
            <a:extLst>
              <a:ext uri="{FF2B5EF4-FFF2-40B4-BE49-F238E27FC236}">
                <a16:creationId xmlns:a16="http://schemas.microsoft.com/office/drawing/2014/main" id="{590B7480-18D4-4810-90AD-32BC13F977A3}"/>
              </a:ext>
            </a:extLst>
          </p:cNvPr>
          <p:cNvGrpSpPr>
            <a:grpSpLocks/>
          </p:cNvGrpSpPr>
          <p:nvPr/>
        </p:nvGrpSpPr>
        <p:grpSpPr bwMode="auto">
          <a:xfrm>
            <a:off x="3611563" y="9034463"/>
            <a:ext cx="396875" cy="133350"/>
            <a:chOff x="699" y="573"/>
            <a:chExt cx="250" cy="84"/>
          </a:xfrm>
        </p:grpSpPr>
        <p:sp>
          <p:nvSpPr>
            <p:cNvPr id="19576" name="WordArt 120">
              <a:extLst>
                <a:ext uri="{FF2B5EF4-FFF2-40B4-BE49-F238E27FC236}">
                  <a16:creationId xmlns:a16="http://schemas.microsoft.com/office/drawing/2014/main" id="{0AB94259-1956-42B1-8189-D7468B5E77C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  <p:sp>
          <p:nvSpPr>
            <p:cNvPr id="19577" name="WordArt 121">
              <a:extLst>
                <a:ext uri="{FF2B5EF4-FFF2-40B4-BE49-F238E27FC236}">
                  <a16:creationId xmlns:a16="http://schemas.microsoft.com/office/drawing/2014/main" id="{DB9BEF43-BC1D-495C-8CF1-2F46DABCA54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</p:grpSp>
      <p:grpSp>
        <p:nvGrpSpPr>
          <p:cNvPr id="19578" name="Group 122">
            <a:extLst>
              <a:ext uri="{FF2B5EF4-FFF2-40B4-BE49-F238E27FC236}">
                <a16:creationId xmlns:a16="http://schemas.microsoft.com/office/drawing/2014/main" id="{60F040D9-1412-43E9-9AD5-0A3942A58703}"/>
              </a:ext>
            </a:extLst>
          </p:cNvPr>
          <p:cNvGrpSpPr>
            <a:grpSpLocks/>
          </p:cNvGrpSpPr>
          <p:nvPr/>
        </p:nvGrpSpPr>
        <p:grpSpPr bwMode="auto">
          <a:xfrm>
            <a:off x="1722438" y="9034463"/>
            <a:ext cx="396875" cy="133350"/>
            <a:chOff x="699" y="3294"/>
            <a:chExt cx="250" cy="84"/>
          </a:xfrm>
        </p:grpSpPr>
        <p:sp>
          <p:nvSpPr>
            <p:cNvPr id="19579" name="WordArt 123">
              <a:extLst>
                <a:ext uri="{FF2B5EF4-FFF2-40B4-BE49-F238E27FC236}">
                  <a16:creationId xmlns:a16="http://schemas.microsoft.com/office/drawing/2014/main" id="{E32C4D04-9F29-4561-BCFA-2A9012F9C94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19580" name="WordArt 124">
              <a:extLst>
                <a:ext uri="{FF2B5EF4-FFF2-40B4-BE49-F238E27FC236}">
                  <a16:creationId xmlns:a16="http://schemas.microsoft.com/office/drawing/2014/main" id="{6AE10702-96E0-4238-BBAA-CFB7F3467CC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19581" name="Group 125">
            <a:extLst>
              <a:ext uri="{FF2B5EF4-FFF2-40B4-BE49-F238E27FC236}">
                <a16:creationId xmlns:a16="http://schemas.microsoft.com/office/drawing/2014/main" id="{60043981-0E0C-4692-A8B5-AFAD7B158BD7}"/>
              </a:ext>
            </a:extLst>
          </p:cNvPr>
          <p:cNvGrpSpPr>
            <a:grpSpLocks/>
          </p:cNvGrpSpPr>
          <p:nvPr/>
        </p:nvGrpSpPr>
        <p:grpSpPr bwMode="auto">
          <a:xfrm>
            <a:off x="1900238" y="10472738"/>
            <a:ext cx="396875" cy="133350"/>
            <a:chOff x="336" y="1850"/>
            <a:chExt cx="250" cy="84"/>
          </a:xfrm>
        </p:grpSpPr>
        <p:sp>
          <p:nvSpPr>
            <p:cNvPr id="19582" name="WordArt 126">
              <a:extLst>
                <a:ext uri="{FF2B5EF4-FFF2-40B4-BE49-F238E27FC236}">
                  <a16:creationId xmlns:a16="http://schemas.microsoft.com/office/drawing/2014/main" id="{AF449E7C-D947-4127-8DA0-F2B96A4A600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  <p:sp>
          <p:nvSpPr>
            <p:cNvPr id="19583" name="WordArt 127">
              <a:extLst>
                <a:ext uri="{FF2B5EF4-FFF2-40B4-BE49-F238E27FC236}">
                  <a16:creationId xmlns:a16="http://schemas.microsoft.com/office/drawing/2014/main" id="{5D282916-3197-4EC1-B3F5-FE8B5138C10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</p:grpSp>
      <p:grpSp>
        <p:nvGrpSpPr>
          <p:cNvPr id="19584" name="Group 128">
            <a:extLst>
              <a:ext uri="{FF2B5EF4-FFF2-40B4-BE49-F238E27FC236}">
                <a16:creationId xmlns:a16="http://schemas.microsoft.com/office/drawing/2014/main" id="{C2FBD4CC-F9C8-4862-9CE1-84F37F4FBAD9}"/>
              </a:ext>
            </a:extLst>
          </p:cNvPr>
          <p:cNvGrpSpPr>
            <a:grpSpLocks/>
          </p:cNvGrpSpPr>
          <p:nvPr/>
        </p:nvGrpSpPr>
        <p:grpSpPr bwMode="auto">
          <a:xfrm>
            <a:off x="2378075" y="9755188"/>
            <a:ext cx="396875" cy="133350"/>
            <a:chOff x="1017" y="573"/>
            <a:chExt cx="250" cy="84"/>
          </a:xfrm>
        </p:grpSpPr>
        <p:sp>
          <p:nvSpPr>
            <p:cNvPr id="19585" name="WordArt 129">
              <a:extLst>
                <a:ext uri="{FF2B5EF4-FFF2-40B4-BE49-F238E27FC236}">
                  <a16:creationId xmlns:a16="http://schemas.microsoft.com/office/drawing/2014/main" id="{1E561E52-8122-4318-A995-8737ABB9ADC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19586" name="WordArt 130">
              <a:extLst>
                <a:ext uri="{FF2B5EF4-FFF2-40B4-BE49-F238E27FC236}">
                  <a16:creationId xmlns:a16="http://schemas.microsoft.com/office/drawing/2014/main" id="{BF09509F-9E2F-455F-918D-272023EF76B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  <p:grpSp>
        <p:nvGrpSpPr>
          <p:cNvPr id="19587" name="Group 131">
            <a:extLst>
              <a:ext uri="{FF2B5EF4-FFF2-40B4-BE49-F238E27FC236}">
                <a16:creationId xmlns:a16="http://schemas.microsoft.com/office/drawing/2014/main" id="{2BE5A159-AEFD-4D99-96B1-BA3F01D48E36}"/>
              </a:ext>
            </a:extLst>
          </p:cNvPr>
          <p:cNvGrpSpPr>
            <a:grpSpLocks/>
          </p:cNvGrpSpPr>
          <p:nvPr/>
        </p:nvGrpSpPr>
        <p:grpSpPr bwMode="auto">
          <a:xfrm>
            <a:off x="4170363" y="9686925"/>
            <a:ext cx="530225" cy="133350"/>
            <a:chOff x="1606" y="1140"/>
            <a:chExt cx="334" cy="84"/>
          </a:xfrm>
        </p:grpSpPr>
        <p:sp>
          <p:nvSpPr>
            <p:cNvPr id="19588" name="WordArt 132">
              <a:extLst>
                <a:ext uri="{FF2B5EF4-FFF2-40B4-BE49-F238E27FC236}">
                  <a16:creationId xmlns:a16="http://schemas.microsoft.com/office/drawing/2014/main" id="{B213B6BB-C8A6-48C6-AF3F-235D6E41599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14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  <p:sp>
          <p:nvSpPr>
            <p:cNvPr id="19589" name="WordArt 133">
              <a:extLst>
                <a:ext uri="{FF2B5EF4-FFF2-40B4-BE49-F238E27FC236}">
                  <a16:creationId xmlns:a16="http://schemas.microsoft.com/office/drawing/2014/main" id="{2B4D7C12-803E-44BA-8182-8EC8D184056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14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</p:grpSp>
      <p:grpSp>
        <p:nvGrpSpPr>
          <p:cNvPr id="19590" name="Group 134">
            <a:extLst>
              <a:ext uri="{FF2B5EF4-FFF2-40B4-BE49-F238E27FC236}">
                <a16:creationId xmlns:a16="http://schemas.microsoft.com/office/drawing/2014/main" id="{28D0D275-46B9-4F43-A97E-2568CEAEC5D9}"/>
              </a:ext>
            </a:extLst>
          </p:cNvPr>
          <p:cNvGrpSpPr>
            <a:grpSpLocks/>
          </p:cNvGrpSpPr>
          <p:nvPr/>
        </p:nvGrpSpPr>
        <p:grpSpPr bwMode="auto">
          <a:xfrm>
            <a:off x="3135313" y="9596438"/>
            <a:ext cx="396875" cy="133350"/>
            <a:chOff x="699" y="1140"/>
            <a:chExt cx="250" cy="84"/>
          </a:xfrm>
        </p:grpSpPr>
        <p:sp>
          <p:nvSpPr>
            <p:cNvPr id="19591" name="WordArt 135">
              <a:extLst>
                <a:ext uri="{FF2B5EF4-FFF2-40B4-BE49-F238E27FC236}">
                  <a16:creationId xmlns:a16="http://schemas.microsoft.com/office/drawing/2014/main" id="{FF246F30-C928-4C89-A7E1-104829DBE11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  <p:sp>
          <p:nvSpPr>
            <p:cNvPr id="19592" name="WordArt 136">
              <a:extLst>
                <a:ext uri="{FF2B5EF4-FFF2-40B4-BE49-F238E27FC236}">
                  <a16:creationId xmlns:a16="http://schemas.microsoft.com/office/drawing/2014/main" id="{D79234E2-C709-493A-9994-D2337BEF961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</p:grpSp>
      <p:grpSp>
        <p:nvGrpSpPr>
          <p:cNvPr id="19593" name="Group 137">
            <a:extLst>
              <a:ext uri="{FF2B5EF4-FFF2-40B4-BE49-F238E27FC236}">
                <a16:creationId xmlns:a16="http://schemas.microsoft.com/office/drawing/2014/main" id="{3D90C204-52BA-4455-A68C-8CA3E9BD564E}"/>
              </a:ext>
            </a:extLst>
          </p:cNvPr>
          <p:cNvGrpSpPr>
            <a:grpSpLocks/>
          </p:cNvGrpSpPr>
          <p:nvPr/>
        </p:nvGrpSpPr>
        <p:grpSpPr bwMode="auto">
          <a:xfrm>
            <a:off x="4979988" y="9101138"/>
            <a:ext cx="530225" cy="133350"/>
            <a:chOff x="1606" y="1397"/>
            <a:chExt cx="334" cy="84"/>
          </a:xfrm>
        </p:grpSpPr>
        <p:sp>
          <p:nvSpPr>
            <p:cNvPr id="19594" name="WordArt 138">
              <a:extLst>
                <a:ext uri="{FF2B5EF4-FFF2-40B4-BE49-F238E27FC236}">
                  <a16:creationId xmlns:a16="http://schemas.microsoft.com/office/drawing/2014/main" id="{2504B572-04C2-439F-9856-D2A4C85D2B4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39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  <p:sp>
          <p:nvSpPr>
            <p:cNvPr id="19595" name="WordArt 139">
              <a:extLst>
                <a:ext uri="{FF2B5EF4-FFF2-40B4-BE49-F238E27FC236}">
                  <a16:creationId xmlns:a16="http://schemas.microsoft.com/office/drawing/2014/main" id="{B2B72495-77B7-4DB4-88D1-8B712D6A143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39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</p:grpSp>
      <p:grpSp>
        <p:nvGrpSpPr>
          <p:cNvPr id="19596" name="Group 140">
            <a:extLst>
              <a:ext uri="{FF2B5EF4-FFF2-40B4-BE49-F238E27FC236}">
                <a16:creationId xmlns:a16="http://schemas.microsoft.com/office/drawing/2014/main" id="{5EE72A34-B898-425D-A9E7-F8EB1A37BE5C}"/>
              </a:ext>
            </a:extLst>
          </p:cNvPr>
          <p:cNvGrpSpPr>
            <a:grpSpLocks/>
          </p:cNvGrpSpPr>
          <p:nvPr/>
        </p:nvGrpSpPr>
        <p:grpSpPr bwMode="auto">
          <a:xfrm>
            <a:off x="3000375" y="10361613"/>
            <a:ext cx="396875" cy="133350"/>
            <a:chOff x="1017" y="1397"/>
            <a:chExt cx="250" cy="84"/>
          </a:xfrm>
        </p:grpSpPr>
        <p:sp>
          <p:nvSpPr>
            <p:cNvPr id="19597" name="WordArt 141">
              <a:extLst>
                <a:ext uri="{FF2B5EF4-FFF2-40B4-BE49-F238E27FC236}">
                  <a16:creationId xmlns:a16="http://schemas.microsoft.com/office/drawing/2014/main" id="{563B0757-A87C-40D5-857D-06929F15DAC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  <p:sp>
          <p:nvSpPr>
            <p:cNvPr id="19598" name="WordArt 142">
              <a:extLst>
                <a:ext uri="{FF2B5EF4-FFF2-40B4-BE49-F238E27FC236}">
                  <a16:creationId xmlns:a16="http://schemas.microsoft.com/office/drawing/2014/main" id="{4CBB2E5A-7CAF-4A94-A553-C64ACF79D3B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</p:grpSp>
      <p:grpSp>
        <p:nvGrpSpPr>
          <p:cNvPr id="19599" name="Group 143">
            <a:extLst>
              <a:ext uri="{FF2B5EF4-FFF2-40B4-BE49-F238E27FC236}">
                <a16:creationId xmlns:a16="http://schemas.microsoft.com/office/drawing/2014/main" id="{6FF2AB85-F5FC-4B8D-B750-635AA23CC95B}"/>
              </a:ext>
            </a:extLst>
          </p:cNvPr>
          <p:cNvGrpSpPr>
            <a:grpSpLocks/>
          </p:cNvGrpSpPr>
          <p:nvPr/>
        </p:nvGrpSpPr>
        <p:grpSpPr bwMode="auto">
          <a:xfrm>
            <a:off x="939800" y="9755188"/>
            <a:ext cx="530225" cy="133350"/>
            <a:chOff x="1613" y="1593"/>
            <a:chExt cx="334" cy="84"/>
          </a:xfrm>
        </p:grpSpPr>
        <p:sp>
          <p:nvSpPr>
            <p:cNvPr id="19600" name="WordArt 144">
              <a:extLst>
                <a:ext uri="{FF2B5EF4-FFF2-40B4-BE49-F238E27FC236}">
                  <a16:creationId xmlns:a16="http://schemas.microsoft.com/office/drawing/2014/main" id="{490FA109-ECDC-44FD-AC01-D1B4094619B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59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  <p:sp>
          <p:nvSpPr>
            <p:cNvPr id="19601" name="WordArt 145">
              <a:extLst>
                <a:ext uri="{FF2B5EF4-FFF2-40B4-BE49-F238E27FC236}">
                  <a16:creationId xmlns:a16="http://schemas.microsoft.com/office/drawing/2014/main" id="{496AFE42-5A01-44DE-BD7F-8CE0BF94FAF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59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</p:grpSp>
      <p:grpSp>
        <p:nvGrpSpPr>
          <p:cNvPr id="19602" name="Group 146">
            <a:extLst>
              <a:ext uri="{FF2B5EF4-FFF2-40B4-BE49-F238E27FC236}">
                <a16:creationId xmlns:a16="http://schemas.microsoft.com/office/drawing/2014/main" id="{2099E2C8-7566-487E-BB67-4510B22A842A}"/>
              </a:ext>
            </a:extLst>
          </p:cNvPr>
          <p:cNvGrpSpPr>
            <a:grpSpLocks/>
          </p:cNvGrpSpPr>
          <p:nvPr/>
        </p:nvGrpSpPr>
        <p:grpSpPr bwMode="auto">
          <a:xfrm>
            <a:off x="2595563" y="9145588"/>
            <a:ext cx="396875" cy="133350"/>
            <a:chOff x="1024" y="2670"/>
            <a:chExt cx="250" cy="84"/>
          </a:xfrm>
        </p:grpSpPr>
        <p:sp>
          <p:nvSpPr>
            <p:cNvPr id="19603" name="WordArt 147">
              <a:extLst>
                <a:ext uri="{FF2B5EF4-FFF2-40B4-BE49-F238E27FC236}">
                  <a16:creationId xmlns:a16="http://schemas.microsoft.com/office/drawing/2014/main" id="{691A4008-FD5E-4761-886F-E66BD2A177A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  <p:sp>
          <p:nvSpPr>
            <p:cNvPr id="19604" name="WordArt 148">
              <a:extLst>
                <a:ext uri="{FF2B5EF4-FFF2-40B4-BE49-F238E27FC236}">
                  <a16:creationId xmlns:a16="http://schemas.microsoft.com/office/drawing/2014/main" id="{7241CF4C-3F67-469C-80EA-4D26404B92F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</p:grpSp>
      <p:grpSp>
        <p:nvGrpSpPr>
          <p:cNvPr id="19605" name="Group 149">
            <a:extLst>
              <a:ext uri="{FF2B5EF4-FFF2-40B4-BE49-F238E27FC236}">
                <a16:creationId xmlns:a16="http://schemas.microsoft.com/office/drawing/2014/main" id="{F9257AF5-DE5E-48FA-944D-2B43B758364F}"/>
              </a:ext>
            </a:extLst>
          </p:cNvPr>
          <p:cNvGrpSpPr>
            <a:grpSpLocks/>
          </p:cNvGrpSpPr>
          <p:nvPr/>
        </p:nvGrpSpPr>
        <p:grpSpPr bwMode="auto">
          <a:xfrm>
            <a:off x="2470150" y="10633075"/>
            <a:ext cx="530225" cy="133350"/>
            <a:chOff x="1613" y="1850"/>
            <a:chExt cx="334" cy="84"/>
          </a:xfrm>
        </p:grpSpPr>
        <p:sp>
          <p:nvSpPr>
            <p:cNvPr id="19606" name="WordArt 150">
              <a:extLst>
                <a:ext uri="{FF2B5EF4-FFF2-40B4-BE49-F238E27FC236}">
                  <a16:creationId xmlns:a16="http://schemas.microsoft.com/office/drawing/2014/main" id="{87F0DB15-A1F1-4997-B6F6-ECF5E9218E2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85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  <p:sp>
          <p:nvSpPr>
            <p:cNvPr id="19607" name="WordArt 151">
              <a:extLst>
                <a:ext uri="{FF2B5EF4-FFF2-40B4-BE49-F238E27FC236}">
                  <a16:creationId xmlns:a16="http://schemas.microsoft.com/office/drawing/2014/main" id="{D10BADD0-571E-4FFC-8A37-348E2B890D6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85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</p:grpSp>
      <p:grpSp>
        <p:nvGrpSpPr>
          <p:cNvPr id="19608" name="Group 152">
            <a:extLst>
              <a:ext uri="{FF2B5EF4-FFF2-40B4-BE49-F238E27FC236}">
                <a16:creationId xmlns:a16="http://schemas.microsoft.com/office/drawing/2014/main" id="{0B81E55C-0D1C-4983-921D-39C92F0DD68C}"/>
              </a:ext>
            </a:extLst>
          </p:cNvPr>
          <p:cNvGrpSpPr>
            <a:grpSpLocks/>
          </p:cNvGrpSpPr>
          <p:nvPr/>
        </p:nvGrpSpPr>
        <p:grpSpPr bwMode="auto">
          <a:xfrm>
            <a:off x="4621213" y="8875713"/>
            <a:ext cx="396875" cy="133350"/>
            <a:chOff x="1024" y="1850"/>
            <a:chExt cx="250" cy="84"/>
          </a:xfrm>
        </p:grpSpPr>
        <p:sp>
          <p:nvSpPr>
            <p:cNvPr id="19609" name="WordArt 153">
              <a:extLst>
                <a:ext uri="{FF2B5EF4-FFF2-40B4-BE49-F238E27FC236}">
                  <a16:creationId xmlns:a16="http://schemas.microsoft.com/office/drawing/2014/main" id="{5734DC94-8B62-445D-AF59-C163281B829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  <p:sp>
          <p:nvSpPr>
            <p:cNvPr id="19610" name="WordArt 154">
              <a:extLst>
                <a:ext uri="{FF2B5EF4-FFF2-40B4-BE49-F238E27FC236}">
                  <a16:creationId xmlns:a16="http://schemas.microsoft.com/office/drawing/2014/main" id="{2FB63254-BB70-46EF-B282-3DBA79F4901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</p:grpSp>
      <p:grpSp>
        <p:nvGrpSpPr>
          <p:cNvPr id="19611" name="Group 155">
            <a:extLst>
              <a:ext uri="{FF2B5EF4-FFF2-40B4-BE49-F238E27FC236}">
                <a16:creationId xmlns:a16="http://schemas.microsoft.com/office/drawing/2014/main" id="{A854D198-FD49-4931-9D6F-358DD969283B}"/>
              </a:ext>
            </a:extLst>
          </p:cNvPr>
          <p:cNvGrpSpPr>
            <a:grpSpLocks/>
          </p:cNvGrpSpPr>
          <p:nvPr/>
        </p:nvGrpSpPr>
        <p:grpSpPr bwMode="auto">
          <a:xfrm>
            <a:off x="4756150" y="9640888"/>
            <a:ext cx="396875" cy="133350"/>
            <a:chOff x="1024" y="2160"/>
            <a:chExt cx="250" cy="84"/>
          </a:xfrm>
        </p:grpSpPr>
        <p:sp>
          <p:nvSpPr>
            <p:cNvPr id="19612" name="WordArt 156">
              <a:extLst>
                <a:ext uri="{FF2B5EF4-FFF2-40B4-BE49-F238E27FC236}">
                  <a16:creationId xmlns:a16="http://schemas.microsoft.com/office/drawing/2014/main" id="{E3094B25-EB62-4B16-A3ED-CEBA0F80659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  <p:sp>
          <p:nvSpPr>
            <p:cNvPr id="19613" name="WordArt 157">
              <a:extLst>
                <a:ext uri="{FF2B5EF4-FFF2-40B4-BE49-F238E27FC236}">
                  <a16:creationId xmlns:a16="http://schemas.microsoft.com/office/drawing/2014/main" id="{C35BE498-41B1-4C49-B44C-584E4DA9A1B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</p:grpSp>
      <p:grpSp>
        <p:nvGrpSpPr>
          <p:cNvPr id="19614" name="Group 158">
            <a:extLst>
              <a:ext uri="{FF2B5EF4-FFF2-40B4-BE49-F238E27FC236}">
                <a16:creationId xmlns:a16="http://schemas.microsoft.com/office/drawing/2014/main" id="{A16EBFFF-48F2-4F71-8F17-C1936B9C297D}"/>
              </a:ext>
            </a:extLst>
          </p:cNvPr>
          <p:cNvGrpSpPr>
            <a:grpSpLocks/>
          </p:cNvGrpSpPr>
          <p:nvPr/>
        </p:nvGrpSpPr>
        <p:grpSpPr bwMode="auto">
          <a:xfrm>
            <a:off x="1920875" y="9550400"/>
            <a:ext cx="396875" cy="133350"/>
            <a:chOff x="706" y="2417"/>
            <a:chExt cx="250" cy="84"/>
          </a:xfrm>
        </p:grpSpPr>
        <p:sp>
          <p:nvSpPr>
            <p:cNvPr id="19615" name="WordArt 159">
              <a:extLst>
                <a:ext uri="{FF2B5EF4-FFF2-40B4-BE49-F238E27FC236}">
                  <a16:creationId xmlns:a16="http://schemas.microsoft.com/office/drawing/2014/main" id="{217BA495-53DA-47BD-AA78-A13D77D06B3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  <p:sp>
          <p:nvSpPr>
            <p:cNvPr id="19616" name="WordArt 160">
              <a:extLst>
                <a:ext uri="{FF2B5EF4-FFF2-40B4-BE49-F238E27FC236}">
                  <a16:creationId xmlns:a16="http://schemas.microsoft.com/office/drawing/2014/main" id="{0A1F6AEA-352A-45BC-B6A9-0BC81914832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</p:grpSp>
      <p:grpSp>
        <p:nvGrpSpPr>
          <p:cNvPr id="19617" name="Group 161">
            <a:extLst>
              <a:ext uri="{FF2B5EF4-FFF2-40B4-BE49-F238E27FC236}">
                <a16:creationId xmlns:a16="http://schemas.microsoft.com/office/drawing/2014/main" id="{D754230B-10F0-4F5A-B322-CF3521B3292E}"/>
              </a:ext>
            </a:extLst>
          </p:cNvPr>
          <p:cNvGrpSpPr>
            <a:grpSpLocks/>
          </p:cNvGrpSpPr>
          <p:nvPr/>
        </p:nvGrpSpPr>
        <p:grpSpPr bwMode="auto">
          <a:xfrm>
            <a:off x="2551113" y="10272713"/>
            <a:ext cx="396875" cy="133350"/>
            <a:chOff x="699" y="2727"/>
            <a:chExt cx="250" cy="84"/>
          </a:xfrm>
        </p:grpSpPr>
        <p:sp>
          <p:nvSpPr>
            <p:cNvPr id="19618" name="WordArt 162">
              <a:extLst>
                <a:ext uri="{FF2B5EF4-FFF2-40B4-BE49-F238E27FC236}">
                  <a16:creationId xmlns:a16="http://schemas.microsoft.com/office/drawing/2014/main" id="{E0EFF061-829F-4259-BE3E-0DFD4DF9539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  <p:sp>
          <p:nvSpPr>
            <p:cNvPr id="19619" name="WordArt 163">
              <a:extLst>
                <a:ext uri="{FF2B5EF4-FFF2-40B4-BE49-F238E27FC236}">
                  <a16:creationId xmlns:a16="http://schemas.microsoft.com/office/drawing/2014/main" id="{2921FB80-2A39-45E9-A6C8-0916830EBFB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</p:grpSp>
      <p:grpSp>
        <p:nvGrpSpPr>
          <p:cNvPr id="19620" name="Group 164">
            <a:extLst>
              <a:ext uri="{FF2B5EF4-FFF2-40B4-BE49-F238E27FC236}">
                <a16:creationId xmlns:a16="http://schemas.microsoft.com/office/drawing/2014/main" id="{52F986AC-4E0C-4F7E-B021-F6BDAF22C038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8921750"/>
            <a:ext cx="396875" cy="133350"/>
            <a:chOff x="699" y="2984"/>
            <a:chExt cx="250" cy="84"/>
          </a:xfrm>
        </p:grpSpPr>
        <p:sp>
          <p:nvSpPr>
            <p:cNvPr id="19621" name="WordArt 165">
              <a:extLst>
                <a:ext uri="{FF2B5EF4-FFF2-40B4-BE49-F238E27FC236}">
                  <a16:creationId xmlns:a16="http://schemas.microsoft.com/office/drawing/2014/main" id="{5A37D83F-6CAA-46A1-A3E6-64BEEFD31EA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  <p:sp>
          <p:nvSpPr>
            <p:cNvPr id="19622" name="WordArt 166">
              <a:extLst>
                <a:ext uri="{FF2B5EF4-FFF2-40B4-BE49-F238E27FC236}">
                  <a16:creationId xmlns:a16="http://schemas.microsoft.com/office/drawing/2014/main" id="{2518D2A8-4B94-43FE-A34B-639505EEDCA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</p:grpSp>
      <p:grpSp>
        <p:nvGrpSpPr>
          <p:cNvPr id="19623" name="Group 167">
            <a:extLst>
              <a:ext uri="{FF2B5EF4-FFF2-40B4-BE49-F238E27FC236}">
                <a16:creationId xmlns:a16="http://schemas.microsoft.com/office/drawing/2014/main" id="{D31EF090-6625-43B9-AE26-87814AECAD85}"/>
              </a:ext>
            </a:extLst>
          </p:cNvPr>
          <p:cNvGrpSpPr>
            <a:grpSpLocks/>
          </p:cNvGrpSpPr>
          <p:nvPr/>
        </p:nvGrpSpPr>
        <p:grpSpPr bwMode="auto">
          <a:xfrm>
            <a:off x="3721100" y="9507538"/>
            <a:ext cx="396875" cy="133350"/>
            <a:chOff x="336" y="1593"/>
            <a:chExt cx="250" cy="84"/>
          </a:xfrm>
        </p:grpSpPr>
        <p:sp>
          <p:nvSpPr>
            <p:cNvPr id="19624" name="WordArt 168">
              <a:extLst>
                <a:ext uri="{FF2B5EF4-FFF2-40B4-BE49-F238E27FC236}">
                  <a16:creationId xmlns:a16="http://schemas.microsoft.com/office/drawing/2014/main" id="{BE737FB7-2779-461D-9D8C-0CCF9DDD07C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59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  <p:sp>
          <p:nvSpPr>
            <p:cNvPr id="19625" name="WordArt 169">
              <a:extLst>
                <a:ext uri="{FF2B5EF4-FFF2-40B4-BE49-F238E27FC236}">
                  <a16:creationId xmlns:a16="http://schemas.microsoft.com/office/drawing/2014/main" id="{63BC81E4-7842-47DC-A22B-66CBDBF51A6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59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</p:grpSp>
      <p:grpSp>
        <p:nvGrpSpPr>
          <p:cNvPr id="19626" name="Group 170">
            <a:extLst>
              <a:ext uri="{FF2B5EF4-FFF2-40B4-BE49-F238E27FC236}">
                <a16:creationId xmlns:a16="http://schemas.microsoft.com/office/drawing/2014/main" id="{104332B3-72B8-4B64-AB53-9F2C525E5120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912350"/>
            <a:ext cx="396875" cy="133350"/>
            <a:chOff x="336" y="2160"/>
            <a:chExt cx="250" cy="84"/>
          </a:xfrm>
        </p:grpSpPr>
        <p:sp>
          <p:nvSpPr>
            <p:cNvPr id="19627" name="WordArt 171">
              <a:extLst>
                <a:ext uri="{FF2B5EF4-FFF2-40B4-BE49-F238E27FC236}">
                  <a16:creationId xmlns:a16="http://schemas.microsoft.com/office/drawing/2014/main" id="{BA5679B6-6E74-4B85-941A-CE5E3C712C0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  <p:sp>
          <p:nvSpPr>
            <p:cNvPr id="19628" name="WordArt 172">
              <a:extLst>
                <a:ext uri="{FF2B5EF4-FFF2-40B4-BE49-F238E27FC236}">
                  <a16:creationId xmlns:a16="http://schemas.microsoft.com/office/drawing/2014/main" id="{51C1B863-1A82-4B4F-91C3-B2FF5FEEBBE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</p:grpSp>
      <p:grpSp>
        <p:nvGrpSpPr>
          <p:cNvPr id="19629" name="Group 173">
            <a:extLst>
              <a:ext uri="{FF2B5EF4-FFF2-40B4-BE49-F238E27FC236}">
                <a16:creationId xmlns:a16="http://schemas.microsoft.com/office/drawing/2014/main" id="{92FCE563-2D55-480A-904D-CFF493387297}"/>
              </a:ext>
            </a:extLst>
          </p:cNvPr>
          <p:cNvGrpSpPr>
            <a:grpSpLocks/>
          </p:cNvGrpSpPr>
          <p:nvPr/>
        </p:nvGrpSpPr>
        <p:grpSpPr bwMode="auto">
          <a:xfrm>
            <a:off x="1560513" y="9753600"/>
            <a:ext cx="396875" cy="133350"/>
            <a:chOff x="329" y="2984"/>
            <a:chExt cx="250" cy="84"/>
          </a:xfrm>
        </p:grpSpPr>
        <p:sp>
          <p:nvSpPr>
            <p:cNvPr id="19630" name="WordArt 174">
              <a:extLst>
                <a:ext uri="{FF2B5EF4-FFF2-40B4-BE49-F238E27FC236}">
                  <a16:creationId xmlns:a16="http://schemas.microsoft.com/office/drawing/2014/main" id="{98FAB83D-05AB-44A7-83F0-3656179FFAF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  <p:sp>
          <p:nvSpPr>
            <p:cNvPr id="19631" name="WordArt 175">
              <a:extLst>
                <a:ext uri="{FF2B5EF4-FFF2-40B4-BE49-F238E27FC236}">
                  <a16:creationId xmlns:a16="http://schemas.microsoft.com/office/drawing/2014/main" id="{B0C17372-DAF4-4137-B06F-863EFB20990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483" name="Group 3">
            <a:extLst>
              <a:ext uri="{FF2B5EF4-FFF2-40B4-BE49-F238E27FC236}">
                <a16:creationId xmlns:a16="http://schemas.microsoft.com/office/drawing/2014/main" id="{7F83B5F6-190C-401A-B78E-25F4F59D35D2}"/>
              </a:ext>
            </a:extLst>
          </p:cNvPr>
          <p:cNvGrpSpPr>
            <a:grpSpLocks/>
          </p:cNvGrpSpPr>
          <p:nvPr/>
        </p:nvGrpSpPr>
        <p:grpSpPr bwMode="auto">
          <a:xfrm>
            <a:off x="120650" y="685800"/>
            <a:ext cx="9404350" cy="11206163"/>
            <a:chOff x="76" y="432"/>
            <a:chExt cx="5924" cy="7059"/>
          </a:xfrm>
        </p:grpSpPr>
        <p:sp>
          <p:nvSpPr>
            <p:cNvPr id="20484" name="Freeform 4">
              <a:extLst>
                <a:ext uri="{FF2B5EF4-FFF2-40B4-BE49-F238E27FC236}">
                  <a16:creationId xmlns:a16="http://schemas.microsoft.com/office/drawing/2014/main" id="{A1CFDECD-C83A-4F63-BE18-41F1F5842C0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827"/>
              <a:ext cx="3883" cy="2637"/>
            </a:xfrm>
            <a:custGeom>
              <a:avLst/>
              <a:gdLst>
                <a:gd name="T0" fmla="*/ 170 w 3883"/>
                <a:gd name="T1" fmla="*/ 1531 h 2637"/>
                <a:gd name="T2" fmla="*/ 312 w 3883"/>
                <a:gd name="T3" fmla="*/ 1588 h 2637"/>
                <a:gd name="T4" fmla="*/ 510 w 3883"/>
                <a:gd name="T5" fmla="*/ 1560 h 2637"/>
                <a:gd name="T6" fmla="*/ 765 w 3883"/>
                <a:gd name="T7" fmla="*/ 1588 h 2637"/>
                <a:gd name="T8" fmla="*/ 879 w 3883"/>
                <a:gd name="T9" fmla="*/ 1475 h 2637"/>
                <a:gd name="T10" fmla="*/ 794 w 3883"/>
                <a:gd name="T11" fmla="*/ 1305 h 2637"/>
                <a:gd name="T12" fmla="*/ 992 w 3883"/>
                <a:gd name="T13" fmla="*/ 1078 h 2637"/>
                <a:gd name="T14" fmla="*/ 1219 w 3883"/>
                <a:gd name="T15" fmla="*/ 1049 h 2637"/>
                <a:gd name="T16" fmla="*/ 1389 w 3883"/>
                <a:gd name="T17" fmla="*/ 1021 h 2637"/>
                <a:gd name="T18" fmla="*/ 1531 w 3883"/>
                <a:gd name="T19" fmla="*/ 851 h 2637"/>
                <a:gd name="T20" fmla="*/ 1616 w 3883"/>
                <a:gd name="T21" fmla="*/ 1049 h 2637"/>
                <a:gd name="T22" fmla="*/ 1757 w 3883"/>
                <a:gd name="T23" fmla="*/ 879 h 2637"/>
                <a:gd name="T24" fmla="*/ 2040 w 3883"/>
                <a:gd name="T25" fmla="*/ 681 h 2637"/>
                <a:gd name="T26" fmla="*/ 2238 w 3883"/>
                <a:gd name="T27" fmla="*/ 511 h 2637"/>
                <a:gd name="T28" fmla="*/ 2522 w 3883"/>
                <a:gd name="T29" fmla="*/ 426 h 2637"/>
                <a:gd name="T30" fmla="*/ 2692 w 3883"/>
                <a:gd name="T31" fmla="*/ 426 h 2637"/>
                <a:gd name="T32" fmla="*/ 2635 w 3883"/>
                <a:gd name="T33" fmla="*/ 142 h 2637"/>
                <a:gd name="T34" fmla="*/ 2862 w 3883"/>
                <a:gd name="T35" fmla="*/ 199 h 2637"/>
                <a:gd name="T36" fmla="*/ 3089 w 3883"/>
                <a:gd name="T37" fmla="*/ 57 h 2637"/>
                <a:gd name="T38" fmla="*/ 3174 w 3883"/>
                <a:gd name="T39" fmla="*/ 57 h 2637"/>
                <a:gd name="T40" fmla="*/ 3372 w 3883"/>
                <a:gd name="T41" fmla="*/ 0 h 2637"/>
                <a:gd name="T42" fmla="*/ 3599 w 3883"/>
                <a:gd name="T43" fmla="*/ 114 h 2637"/>
                <a:gd name="T44" fmla="*/ 3854 w 3883"/>
                <a:gd name="T45" fmla="*/ 227 h 2637"/>
                <a:gd name="T46" fmla="*/ 3826 w 3883"/>
                <a:gd name="T47" fmla="*/ 539 h 2637"/>
                <a:gd name="T48" fmla="*/ 3543 w 3883"/>
                <a:gd name="T49" fmla="*/ 879 h 2637"/>
                <a:gd name="T50" fmla="*/ 3628 w 3883"/>
                <a:gd name="T51" fmla="*/ 1021 h 2637"/>
                <a:gd name="T52" fmla="*/ 3486 w 3883"/>
                <a:gd name="T53" fmla="*/ 1276 h 2637"/>
                <a:gd name="T54" fmla="*/ 3429 w 3883"/>
                <a:gd name="T55" fmla="*/ 1446 h 2637"/>
                <a:gd name="T56" fmla="*/ 3713 w 3883"/>
                <a:gd name="T57" fmla="*/ 1616 h 2637"/>
                <a:gd name="T58" fmla="*/ 3656 w 3883"/>
                <a:gd name="T59" fmla="*/ 1843 h 2637"/>
                <a:gd name="T60" fmla="*/ 3401 w 3883"/>
                <a:gd name="T61" fmla="*/ 2155 h 2637"/>
                <a:gd name="T62" fmla="*/ 3344 w 3883"/>
                <a:gd name="T63" fmla="*/ 2297 h 2637"/>
                <a:gd name="T64" fmla="*/ 3259 w 3883"/>
                <a:gd name="T65" fmla="*/ 2410 h 2637"/>
                <a:gd name="T66" fmla="*/ 3061 w 3883"/>
                <a:gd name="T67" fmla="*/ 2467 h 2637"/>
                <a:gd name="T68" fmla="*/ 2919 w 3883"/>
                <a:gd name="T69" fmla="*/ 2297 h 2637"/>
                <a:gd name="T70" fmla="*/ 2664 w 3883"/>
                <a:gd name="T71" fmla="*/ 2382 h 2637"/>
                <a:gd name="T72" fmla="*/ 2664 w 3883"/>
                <a:gd name="T73" fmla="*/ 2268 h 2637"/>
                <a:gd name="T74" fmla="*/ 2550 w 3883"/>
                <a:gd name="T75" fmla="*/ 2070 h 2637"/>
                <a:gd name="T76" fmla="*/ 2380 w 3883"/>
                <a:gd name="T77" fmla="*/ 2155 h 2637"/>
                <a:gd name="T78" fmla="*/ 2097 w 3883"/>
                <a:gd name="T79" fmla="*/ 1985 h 2637"/>
                <a:gd name="T80" fmla="*/ 1928 w 3883"/>
                <a:gd name="T81" fmla="*/ 1900 h 2637"/>
                <a:gd name="T82" fmla="*/ 1701 w 3883"/>
                <a:gd name="T83" fmla="*/ 2042 h 2637"/>
                <a:gd name="T84" fmla="*/ 1531 w 3883"/>
                <a:gd name="T85" fmla="*/ 2268 h 2637"/>
                <a:gd name="T86" fmla="*/ 1531 w 3883"/>
                <a:gd name="T87" fmla="*/ 2467 h 2637"/>
                <a:gd name="T88" fmla="*/ 1446 w 3883"/>
                <a:gd name="T89" fmla="*/ 2609 h 2637"/>
                <a:gd name="T90" fmla="*/ 1417 w 3883"/>
                <a:gd name="T91" fmla="*/ 2552 h 2637"/>
                <a:gd name="T92" fmla="*/ 1389 w 3883"/>
                <a:gd name="T93" fmla="*/ 2410 h 2637"/>
                <a:gd name="T94" fmla="*/ 1247 w 3883"/>
                <a:gd name="T95" fmla="*/ 2325 h 2637"/>
                <a:gd name="T96" fmla="*/ 1105 w 3883"/>
                <a:gd name="T97" fmla="*/ 2382 h 2637"/>
                <a:gd name="T98" fmla="*/ 992 w 3883"/>
                <a:gd name="T99" fmla="*/ 2495 h 2637"/>
                <a:gd name="T100" fmla="*/ 964 w 3883"/>
                <a:gd name="T101" fmla="*/ 2297 h 2637"/>
                <a:gd name="T102" fmla="*/ 765 w 3883"/>
                <a:gd name="T103" fmla="*/ 2042 h 2637"/>
                <a:gd name="T104" fmla="*/ 652 w 3883"/>
                <a:gd name="T105" fmla="*/ 1928 h 2637"/>
                <a:gd name="T106" fmla="*/ 312 w 3883"/>
                <a:gd name="T107" fmla="*/ 2042 h 2637"/>
                <a:gd name="T108" fmla="*/ 255 w 3883"/>
                <a:gd name="T109" fmla="*/ 1843 h 2637"/>
                <a:gd name="T110" fmla="*/ 57 w 3883"/>
                <a:gd name="T111" fmla="*/ 1730 h 2637"/>
                <a:gd name="T112" fmla="*/ 0 w 3883"/>
                <a:gd name="T113" fmla="*/ 1588 h 26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3883" h="2637">
                  <a:moveTo>
                    <a:pt x="57" y="1503"/>
                  </a:moveTo>
                  <a:lnTo>
                    <a:pt x="170" y="1531"/>
                  </a:lnTo>
                  <a:lnTo>
                    <a:pt x="227" y="1531"/>
                  </a:lnTo>
                  <a:lnTo>
                    <a:pt x="312" y="1588"/>
                  </a:lnTo>
                  <a:lnTo>
                    <a:pt x="482" y="1503"/>
                  </a:lnTo>
                  <a:lnTo>
                    <a:pt x="510" y="1560"/>
                  </a:lnTo>
                  <a:lnTo>
                    <a:pt x="595" y="1503"/>
                  </a:lnTo>
                  <a:lnTo>
                    <a:pt x="765" y="1588"/>
                  </a:lnTo>
                  <a:lnTo>
                    <a:pt x="794" y="1475"/>
                  </a:lnTo>
                  <a:lnTo>
                    <a:pt x="879" y="1475"/>
                  </a:lnTo>
                  <a:lnTo>
                    <a:pt x="907" y="1390"/>
                  </a:lnTo>
                  <a:lnTo>
                    <a:pt x="794" y="1305"/>
                  </a:lnTo>
                  <a:lnTo>
                    <a:pt x="879" y="964"/>
                  </a:lnTo>
                  <a:lnTo>
                    <a:pt x="992" y="1078"/>
                  </a:lnTo>
                  <a:lnTo>
                    <a:pt x="1162" y="1106"/>
                  </a:lnTo>
                  <a:lnTo>
                    <a:pt x="1219" y="1049"/>
                  </a:lnTo>
                  <a:lnTo>
                    <a:pt x="1304" y="1049"/>
                  </a:lnTo>
                  <a:lnTo>
                    <a:pt x="1389" y="1021"/>
                  </a:lnTo>
                  <a:lnTo>
                    <a:pt x="1417" y="908"/>
                  </a:lnTo>
                  <a:lnTo>
                    <a:pt x="1531" y="851"/>
                  </a:lnTo>
                  <a:lnTo>
                    <a:pt x="1559" y="964"/>
                  </a:lnTo>
                  <a:lnTo>
                    <a:pt x="1616" y="1049"/>
                  </a:lnTo>
                  <a:lnTo>
                    <a:pt x="1729" y="964"/>
                  </a:lnTo>
                  <a:lnTo>
                    <a:pt x="1757" y="879"/>
                  </a:lnTo>
                  <a:lnTo>
                    <a:pt x="1871" y="908"/>
                  </a:lnTo>
                  <a:lnTo>
                    <a:pt x="2040" y="681"/>
                  </a:lnTo>
                  <a:lnTo>
                    <a:pt x="2238" y="596"/>
                  </a:lnTo>
                  <a:lnTo>
                    <a:pt x="2238" y="511"/>
                  </a:lnTo>
                  <a:lnTo>
                    <a:pt x="2494" y="511"/>
                  </a:lnTo>
                  <a:lnTo>
                    <a:pt x="2522" y="426"/>
                  </a:lnTo>
                  <a:lnTo>
                    <a:pt x="2607" y="482"/>
                  </a:lnTo>
                  <a:lnTo>
                    <a:pt x="2692" y="426"/>
                  </a:lnTo>
                  <a:lnTo>
                    <a:pt x="2607" y="199"/>
                  </a:lnTo>
                  <a:lnTo>
                    <a:pt x="2635" y="142"/>
                  </a:lnTo>
                  <a:lnTo>
                    <a:pt x="2720" y="199"/>
                  </a:lnTo>
                  <a:lnTo>
                    <a:pt x="2862" y="199"/>
                  </a:lnTo>
                  <a:lnTo>
                    <a:pt x="2890" y="114"/>
                  </a:lnTo>
                  <a:lnTo>
                    <a:pt x="3089" y="57"/>
                  </a:lnTo>
                  <a:lnTo>
                    <a:pt x="3174" y="114"/>
                  </a:lnTo>
                  <a:lnTo>
                    <a:pt x="3174" y="57"/>
                  </a:lnTo>
                  <a:lnTo>
                    <a:pt x="3316" y="57"/>
                  </a:lnTo>
                  <a:lnTo>
                    <a:pt x="3372" y="0"/>
                  </a:lnTo>
                  <a:lnTo>
                    <a:pt x="3571" y="0"/>
                  </a:lnTo>
                  <a:lnTo>
                    <a:pt x="3599" y="114"/>
                  </a:lnTo>
                  <a:lnTo>
                    <a:pt x="3713" y="114"/>
                  </a:lnTo>
                  <a:lnTo>
                    <a:pt x="3854" y="227"/>
                  </a:lnTo>
                  <a:lnTo>
                    <a:pt x="3883" y="454"/>
                  </a:lnTo>
                  <a:lnTo>
                    <a:pt x="3826" y="539"/>
                  </a:lnTo>
                  <a:lnTo>
                    <a:pt x="3769" y="567"/>
                  </a:lnTo>
                  <a:lnTo>
                    <a:pt x="3543" y="879"/>
                  </a:lnTo>
                  <a:lnTo>
                    <a:pt x="3543" y="964"/>
                  </a:lnTo>
                  <a:lnTo>
                    <a:pt x="3628" y="1021"/>
                  </a:lnTo>
                  <a:lnTo>
                    <a:pt x="3628" y="1163"/>
                  </a:lnTo>
                  <a:lnTo>
                    <a:pt x="3486" y="1276"/>
                  </a:lnTo>
                  <a:lnTo>
                    <a:pt x="3486" y="1390"/>
                  </a:lnTo>
                  <a:lnTo>
                    <a:pt x="3429" y="1446"/>
                  </a:lnTo>
                  <a:lnTo>
                    <a:pt x="3656" y="1645"/>
                  </a:lnTo>
                  <a:lnTo>
                    <a:pt x="3713" y="1616"/>
                  </a:lnTo>
                  <a:lnTo>
                    <a:pt x="3713" y="1758"/>
                  </a:lnTo>
                  <a:lnTo>
                    <a:pt x="3656" y="1843"/>
                  </a:lnTo>
                  <a:lnTo>
                    <a:pt x="3656" y="2042"/>
                  </a:lnTo>
                  <a:lnTo>
                    <a:pt x="3401" y="2155"/>
                  </a:lnTo>
                  <a:lnTo>
                    <a:pt x="3401" y="2240"/>
                  </a:lnTo>
                  <a:lnTo>
                    <a:pt x="3344" y="2297"/>
                  </a:lnTo>
                  <a:lnTo>
                    <a:pt x="3316" y="2410"/>
                  </a:lnTo>
                  <a:lnTo>
                    <a:pt x="3259" y="2410"/>
                  </a:lnTo>
                  <a:lnTo>
                    <a:pt x="3146" y="2524"/>
                  </a:lnTo>
                  <a:lnTo>
                    <a:pt x="3061" y="2467"/>
                  </a:lnTo>
                  <a:lnTo>
                    <a:pt x="3004" y="2297"/>
                  </a:lnTo>
                  <a:lnTo>
                    <a:pt x="2919" y="2297"/>
                  </a:lnTo>
                  <a:lnTo>
                    <a:pt x="2862" y="2240"/>
                  </a:lnTo>
                  <a:lnTo>
                    <a:pt x="2664" y="2382"/>
                  </a:lnTo>
                  <a:lnTo>
                    <a:pt x="2635" y="2354"/>
                  </a:lnTo>
                  <a:lnTo>
                    <a:pt x="2664" y="2268"/>
                  </a:lnTo>
                  <a:lnTo>
                    <a:pt x="2550" y="2155"/>
                  </a:lnTo>
                  <a:lnTo>
                    <a:pt x="2550" y="2070"/>
                  </a:lnTo>
                  <a:lnTo>
                    <a:pt x="2494" y="2070"/>
                  </a:lnTo>
                  <a:lnTo>
                    <a:pt x="2380" y="2155"/>
                  </a:lnTo>
                  <a:lnTo>
                    <a:pt x="2182" y="2127"/>
                  </a:lnTo>
                  <a:lnTo>
                    <a:pt x="2097" y="1985"/>
                  </a:lnTo>
                  <a:lnTo>
                    <a:pt x="1955" y="1957"/>
                  </a:lnTo>
                  <a:lnTo>
                    <a:pt x="1928" y="1900"/>
                  </a:lnTo>
                  <a:lnTo>
                    <a:pt x="1757" y="1928"/>
                  </a:lnTo>
                  <a:lnTo>
                    <a:pt x="1701" y="2042"/>
                  </a:lnTo>
                  <a:lnTo>
                    <a:pt x="1616" y="2098"/>
                  </a:lnTo>
                  <a:lnTo>
                    <a:pt x="1531" y="2268"/>
                  </a:lnTo>
                  <a:lnTo>
                    <a:pt x="1587" y="2354"/>
                  </a:lnTo>
                  <a:lnTo>
                    <a:pt x="1531" y="2467"/>
                  </a:lnTo>
                  <a:lnTo>
                    <a:pt x="1474" y="2439"/>
                  </a:lnTo>
                  <a:lnTo>
                    <a:pt x="1446" y="2609"/>
                  </a:lnTo>
                  <a:lnTo>
                    <a:pt x="1417" y="2637"/>
                  </a:lnTo>
                  <a:lnTo>
                    <a:pt x="1417" y="2552"/>
                  </a:lnTo>
                  <a:lnTo>
                    <a:pt x="1361" y="2524"/>
                  </a:lnTo>
                  <a:lnTo>
                    <a:pt x="1389" y="2410"/>
                  </a:lnTo>
                  <a:lnTo>
                    <a:pt x="1304" y="2268"/>
                  </a:lnTo>
                  <a:lnTo>
                    <a:pt x="1247" y="2325"/>
                  </a:lnTo>
                  <a:lnTo>
                    <a:pt x="1190" y="2297"/>
                  </a:lnTo>
                  <a:lnTo>
                    <a:pt x="1105" y="2382"/>
                  </a:lnTo>
                  <a:lnTo>
                    <a:pt x="1105" y="2439"/>
                  </a:lnTo>
                  <a:lnTo>
                    <a:pt x="992" y="2495"/>
                  </a:lnTo>
                  <a:lnTo>
                    <a:pt x="964" y="2467"/>
                  </a:lnTo>
                  <a:lnTo>
                    <a:pt x="964" y="2297"/>
                  </a:lnTo>
                  <a:lnTo>
                    <a:pt x="794" y="2098"/>
                  </a:lnTo>
                  <a:lnTo>
                    <a:pt x="765" y="2042"/>
                  </a:lnTo>
                  <a:lnTo>
                    <a:pt x="680" y="2042"/>
                  </a:lnTo>
                  <a:lnTo>
                    <a:pt x="652" y="1928"/>
                  </a:lnTo>
                  <a:lnTo>
                    <a:pt x="482" y="2042"/>
                  </a:lnTo>
                  <a:lnTo>
                    <a:pt x="312" y="2042"/>
                  </a:lnTo>
                  <a:lnTo>
                    <a:pt x="227" y="1928"/>
                  </a:lnTo>
                  <a:lnTo>
                    <a:pt x="255" y="1843"/>
                  </a:lnTo>
                  <a:lnTo>
                    <a:pt x="113" y="1787"/>
                  </a:lnTo>
                  <a:lnTo>
                    <a:pt x="57" y="1730"/>
                  </a:lnTo>
                  <a:lnTo>
                    <a:pt x="85" y="1701"/>
                  </a:lnTo>
                  <a:lnTo>
                    <a:pt x="0" y="1588"/>
                  </a:lnTo>
                  <a:lnTo>
                    <a:pt x="57" y="150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85" name="Freeform 5">
              <a:extLst>
                <a:ext uri="{FF2B5EF4-FFF2-40B4-BE49-F238E27FC236}">
                  <a16:creationId xmlns:a16="http://schemas.microsoft.com/office/drawing/2014/main" id="{7B62241C-C6DE-4BEE-9AAA-BF7F4846FAD1}"/>
                </a:ext>
              </a:extLst>
            </p:cNvPr>
            <p:cNvSpPr>
              <a:spLocks/>
            </p:cNvSpPr>
            <p:nvPr/>
          </p:nvSpPr>
          <p:spPr bwMode="auto">
            <a:xfrm>
              <a:off x="2996" y="432"/>
              <a:ext cx="2494" cy="1502"/>
            </a:xfrm>
            <a:custGeom>
              <a:avLst/>
              <a:gdLst>
                <a:gd name="T0" fmla="*/ 113 w 2494"/>
                <a:gd name="T1" fmla="*/ 1474 h 1502"/>
                <a:gd name="T2" fmla="*/ 340 w 2494"/>
                <a:gd name="T3" fmla="*/ 1445 h 1502"/>
                <a:gd name="T4" fmla="*/ 510 w 2494"/>
                <a:gd name="T5" fmla="*/ 1417 h 1502"/>
                <a:gd name="T6" fmla="*/ 652 w 2494"/>
                <a:gd name="T7" fmla="*/ 1247 h 1502"/>
                <a:gd name="T8" fmla="*/ 737 w 2494"/>
                <a:gd name="T9" fmla="*/ 1445 h 1502"/>
                <a:gd name="T10" fmla="*/ 878 w 2494"/>
                <a:gd name="T11" fmla="*/ 1275 h 1502"/>
                <a:gd name="T12" fmla="*/ 1162 w 2494"/>
                <a:gd name="T13" fmla="*/ 1077 h 1502"/>
                <a:gd name="T14" fmla="*/ 1360 w 2494"/>
                <a:gd name="T15" fmla="*/ 907 h 1502"/>
                <a:gd name="T16" fmla="*/ 1644 w 2494"/>
                <a:gd name="T17" fmla="*/ 822 h 1502"/>
                <a:gd name="T18" fmla="*/ 1814 w 2494"/>
                <a:gd name="T19" fmla="*/ 822 h 1502"/>
                <a:gd name="T20" fmla="*/ 1757 w 2494"/>
                <a:gd name="T21" fmla="*/ 538 h 1502"/>
                <a:gd name="T22" fmla="*/ 1984 w 2494"/>
                <a:gd name="T23" fmla="*/ 595 h 1502"/>
                <a:gd name="T24" fmla="*/ 2211 w 2494"/>
                <a:gd name="T25" fmla="*/ 453 h 1502"/>
                <a:gd name="T26" fmla="*/ 2296 w 2494"/>
                <a:gd name="T27" fmla="*/ 453 h 1502"/>
                <a:gd name="T28" fmla="*/ 2438 w 2494"/>
                <a:gd name="T29" fmla="*/ 453 h 1502"/>
                <a:gd name="T30" fmla="*/ 2409 w 2494"/>
                <a:gd name="T31" fmla="*/ 283 h 1502"/>
                <a:gd name="T32" fmla="*/ 2239 w 2494"/>
                <a:gd name="T33" fmla="*/ 226 h 1502"/>
                <a:gd name="T34" fmla="*/ 2154 w 2494"/>
                <a:gd name="T35" fmla="*/ 226 h 1502"/>
                <a:gd name="T36" fmla="*/ 2098 w 2494"/>
                <a:gd name="T37" fmla="*/ 226 h 1502"/>
                <a:gd name="T38" fmla="*/ 1871 w 2494"/>
                <a:gd name="T39" fmla="*/ 141 h 1502"/>
                <a:gd name="T40" fmla="*/ 1786 w 2494"/>
                <a:gd name="T41" fmla="*/ 56 h 1502"/>
                <a:gd name="T42" fmla="*/ 1729 w 2494"/>
                <a:gd name="T43" fmla="*/ 141 h 1502"/>
                <a:gd name="T44" fmla="*/ 1531 w 2494"/>
                <a:gd name="T45" fmla="*/ 141 h 1502"/>
                <a:gd name="T46" fmla="*/ 1559 w 2494"/>
                <a:gd name="T47" fmla="*/ 28 h 1502"/>
                <a:gd name="T48" fmla="*/ 1474 w 2494"/>
                <a:gd name="T49" fmla="*/ 28 h 1502"/>
                <a:gd name="T50" fmla="*/ 1304 w 2494"/>
                <a:gd name="T51" fmla="*/ 56 h 1502"/>
                <a:gd name="T52" fmla="*/ 1190 w 2494"/>
                <a:gd name="T53" fmla="*/ 113 h 1502"/>
                <a:gd name="T54" fmla="*/ 1077 w 2494"/>
                <a:gd name="T55" fmla="*/ 198 h 1502"/>
                <a:gd name="T56" fmla="*/ 1020 w 2494"/>
                <a:gd name="T57" fmla="*/ 56 h 1502"/>
                <a:gd name="T58" fmla="*/ 822 w 2494"/>
                <a:gd name="T59" fmla="*/ 113 h 1502"/>
                <a:gd name="T60" fmla="*/ 737 w 2494"/>
                <a:gd name="T61" fmla="*/ 255 h 1502"/>
                <a:gd name="T62" fmla="*/ 595 w 2494"/>
                <a:gd name="T63" fmla="*/ 368 h 1502"/>
                <a:gd name="T64" fmla="*/ 425 w 2494"/>
                <a:gd name="T65" fmla="*/ 510 h 1502"/>
                <a:gd name="T66" fmla="*/ 397 w 2494"/>
                <a:gd name="T67" fmla="*/ 623 h 1502"/>
                <a:gd name="T68" fmla="*/ 397 w 2494"/>
                <a:gd name="T69" fmla="*/ 737 h 1502"/>
                <a:gd name="T70" fmla="*/ 283 w 2494"/>
                <a:gd name="T71" fmla="*/ 793 h 1502"/>
                <a:gd name="T72" fmla="*/ 198 w 2494"/>
                <a:gd name="T73" fmla="*/ 963 h 1502"/>
                <a:gd name="T74" fmla="*/ 85 w 2494"/>
                <a:gd name="T75" fmla="*/ 1020 h 1502"/>
                <a:gd name="T76" fmla="*/ 28 w 2494"/>
                <a:gd name="T77" fmla="*/ 1247 h 15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2494" h="1502">
                  <a:moveTo>
                    <a:pt x="0" y="1360"/>
                  </a:moveTo>
                  <a:lnTo>
                    <a:pt x="113" y="1474"/>
                  </a:lnTo>
                  <a:lnTo>
                    <a:pt x="283" y="1502"/>
                  </a:lnTo>
                  <a:lnTo>
                    <a:pt x="340" y="1445"/>
                  </a:lnTo>
                  <a:lnTo>
                    <a:pt x="425" y="1445"/>
                  </a:lnTo>
                  <a:lnTo>
                    <a:pt x="510" y="1417"/>
                  </a:lnTo>
                  <a:lnTo>
                    <a:pt x="538" y="1304"/>
                  </a:lnTo>
                  <a:lnTo>
                    <a:pt x="652" y="1247"/>
                  </a:lnTo>
                  <a:lnTo>
                    <a:pt x="680" y="1360"/>
                  </a:lnTo>
                  <a:lnTo>
                    <a:pt x="737" y="1445"/>
                  </a:lnTo>
                  <a:lnTo>
                    <a:pt x="850" y="1360"/>
                  </a:lnTo>
                  <a:lnTo>
                    <a:pt x="878" y="1275"/>
                  </a:lnTo>
                  <a:lnTo>
                    <a:pt x="992" y="1304"/>
                  </a:lnTo>
                  <a:lnTo>
                    <a:pt x="1162" y="1077"/>
                  </a:lnTo>
                  <a:lnTo>
                    <a:pt x="1360" y="992"/>
                  </a:lnTo>
                  <a:lnTo>
                    <a:pt x="1360" y="907"/>
                  </a:lnTo>
                  <a:lnTo>
                    <a:pt x="1616" y="907"/>
                  </a:lnTo>
                  <a:lnTo>
                    <a:pt x="1644" y="822"/>
                  </a:lnTo>
                  <a:lnTo>
                    <a:pt x="1729" y="878"/>
                  </a:lnTo>
                  <a:lnTo>
                    <a:pt x="1814" y="822"/>
                  </a:lnTo>
                  <a:lnTo>
                    <a:pt x="1729" y="595"/>
                  </a:lnTo>
                  <a:lnTo>
                    <a:pt x="1757" y="538"/>
                  </a:lnTo>
                  <a:lnTo>
                    <a:pt x="1842" y="595"/>
                  </a:lnTo>
                  <a:lnTo>
                    <a:pt x="1984" y="595"/>
                  </a:lnTo>
                  <a:lnTo>
                    <a:pt x="2012" y="510"/>
                  </a:lnTo>
                  <a:lnTo>
                    <a:pt x="2211" y="453"/>
                  </a:lnTo>
                  <a:lnTo>
                    <a:pt x="2296" y="510"/>
                  </a:lnTo>
                  <a:lnTo>
                    <a:pt x="2296" y="453"/>
                  </a:lnTo>
                  <a:lnTo>
                    <a:pt x="2324" y="453"/>
                  </a:lnTo>
                  <a:lnTo>
                    <a:pt x="2438" y="453"/>
                  </a:lnTo>
                  <a:lnTo>
                    <a:pt x="2494" y="396"/>
                  </a:lnTo>
                  <a:lnTo>
                    <a:pt x="2409" y="283"/>
                  </a:lnTo>
                  <a:lnTo>
                    <a:pt x="2381" y="226"/>
                  </a:lnTo>
                  <a:lnTo>
                    <a:pt x="2239" y="226"/>
                  </a:lnTo>
                  <a:lnTo>
                    <a:pt x="2183" y="255"/>
                  </a:lnTo>
                  <a:lnTo>
                    <a:pt x="2154" y="226"/>
                  </a:lnTo>
                  <a:lnTo>
                    <a:pt x="2126" y="255"/>
                  </a:lnTo>
                  <a:lnTo>
                    <a:pt x="2098" y="226"/>
                  </a:lnTo>
                  <a:lnTo>
                    <a:pt x="1927" y="198"/>
                  </a:lnTo>
                  <a:lnTo>
                    <a:pt x="1871" y="141"/>
                  </a:lnTo>
                  <a:lnTo>
                    <a:pt x="1871" y="56"/>
                  </a:lnTo>
                  <a:lnTo>
                    <a:pt x="1786" y="56"/>
                  </a:lnTo>
                  <a:lnTo>
                    <a:pt x="1729" y="113"/>
                  </a:lnTo>
                  <a:lnTo>
                    <a:pt x="1729" y="141"/>
                  </a:lnTo>
                  <a:lnTo>
                    <a:pt x="1531" y="226"/>
                  </a:lnTo>
                  <a:lnTo>
                    <a:pt x="1531" y="141"/>
                  </a:lnTo>
                  <a:lnTo>
                    <a:pt x="1559" y="113"/>
                  </a:lnTo>
                  <a:lnTo>
                    <a:pt x="1559" y="28"/>
                  </a:lnTo>
                  <a:lnTo>
                    <a:pt x="1502" y="0"/>
                  </a:lnTo>
                  <a:lnTo>
                    <a:pt x="1474" y="28"/>
                  </a:lnTo>
                  <a:lnTo>
                    <a:pt x="1417" y="0"/>
                  </a:lnTo>
                  <a:lnTo>
                    <a:pt x="1304" y="56"/>
                  </a:lnTo>
                  <a:lnTo>
                    <a:pt x="1247" y="0"/>
                  </a:lnTo>
                  <a:lnTo>
                    <a:pt x="1190" y="113"/>
                  </a:lnTo>
                  <a:lnTo>
                    <a:pt x="1162" y="113"/>
                  </a:lnTo>
                  <a:lnTo>
                    <a:pt x="1077" y="198"/>
                  </a:lnTo>
                  <a:lnTo>
                    <a:pt x="1077" y="141"/>
                  </a:lnTo>
                  <a:lnTo>
                    <a:pt x="1020" y="56"/>
                  </a:lnTo>
                  <a:lnTo>
                    <a:pt x="850" y="56"/>
                  </a:lnTo>
                  <a:lnTo>
                    <a:pt x="822" y="113"/>
                  </a:lnTo>
                  <a:lnTo>
                    <a:pt x="793" y="141"/>
                  </a:lnTo>
                  <a:lnTo>
                    <a:pt x="737" y="255"/>
                  </a:lnTo>
                  <a:lnTo>
                    <a:pt x="680" y="255"/>
                  </a:lnTo>
                  <a:lnTo>
                    <a:pt x="595" y="368"/>
                  </a:lnTo>
                  <a:lnTo>
                    <a:pt x="595" y="425"/>
                  </a:lnTo>
                  <a:lnTo>
                    <a:pt x="425" y="510"/>
                  </a:lnTo>
                  <a:lnTo>
                    <a:pt x="453" y="538"/>
                  </a:lnTo>
                  <a:lnTo>
                    <a:pt x="397" y="623"/>
                  </a:lnTo>
                  <a:lnTo>
                    <a:pt x="425" y="680"/>
                  </a:lnTo>
                  <a:lnTo>
                    <a:pt x="397" y="737"/>
                  </a:lnTo>
                  <a:lnTo>
                    <a:pt x="340" y="793"/>
                  </a:lnTo>
                  <a:lnTo>
                    <a:pt x="283" y="793"/>
                  </a:lnTo>
                  <a:lnTo>
                    <a:pt x="283" y="850"/>
                  </a:lnTo>
                  <a:lnTo>
                    <a:pt x="198" y="963"/>
                  </a:lnTo>
                  <a:lnTo>
                    <a:pt x="141" y="963"/>
                  </a:lnTo>
                  <a:lnTo>
                    <a:pt x="85" y="1020"/>
                  </a:lnTo>
                  <a:lnTo>
                    <a:pt x="0" y="1190"/>
                  </a:lnTo>
                  <a:lnTo>
                    <a:pt x="28" y="1247"/>
                  </a:lnTo>
                  <a:lnTo>
                    <a:pt x="0" y="136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86" name="Freeform 6">
              <a:extLst>
                <a:ext uri="{FF2B5EF4-FFF2-40B4-BE49-F238E27FC236}">
                  <a16:creationId xmlns:a16="http://schemas.microsoft.com/office/drawing/2014/main" id="{B9C374DC-D11F-469B-A5A1-578043F30FD6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4" y="942"/>
              <a:ext cx="907" cy="1474"/>
            </a:xfrm>
            <a:custGeom>
              <a:avLst/>
              <a:gdLst>
                <a:gd name="T0" fmla="*/ 0 w 907"/>
                <a:gd name="T1" fmla="*/ 1389 h 1474"/>
                <a:gd name="T2" fmla="*/ 113 w 907"/>
                <a:gd name="T3" fmla="*/ 1417 h 1474"/>
                <a:gd name="T4" fmla="*/ 170 w 907"/>
                <a:gd name="T5" fmla="*/ 1417 h 1474"/>
                <a:gd name="T6" fmla="*/ 255 w 907"/>
                <a:gd name="T7" fmla="*/ 1474 h 1474"/>
                <a:gd name="T8" fmla="*/ 425 w 907"/>
                <a:gd name="T9" fmla="*/ 1389 h 1474"/>
                <a:gd name="T10" fmla="*/ 453 w 907"/>
                <a:gd name="T11" fmla="*/ 1446 h 1474"/>
                <a:gd name="T12" fmla="*/ 538 w 907"/>
                <a:gd name="T13" fmla="*/ 1389 h 1474"/>
                <a:gd name="T14" fmla="*/ 708 w 907"/>
                <a:gd name="T15" fmla="*/ 1474 h 1474"/>
                <a:gd name="T16" fmla="*/ 737 w 907"/>
                <a:gd name="T17" fmla="*/ 1361 h 1474"/>
                <a:gd name="T18" fmla="*/ 822 w 907"/>
                <a:gd name="T19" fmla="*/ 1361 h 1474"/>
                <a:gd name="T20" fmla="*/ 850 w 907"/>
                <a:gd name="T21" fmla="*/ 1276 h 1474"/>
                <a:gd name="T22" fmla="*/ 737 w 907"/>
                <a:gd name="T23" fmla="*/ 1191 h 1474"/>
                <a:gd name="T24" fmla="*/ 822 w 907"/>
                <a:gd name="T25" fmla="*/ 850 h 1474"/>
                <a:gd name="T26" fmla="*/ 850 w 907"/>
                <a:gd name="T27" fmla="*/ 737 h 1474"/>
                <a:gd name="T28" fmla="*/ 822 w 907"/>
                <a:gd name="T29" fmla="*/ 680 h 1474"/>
                <a:gd name="T30" fmla="*/ 907 w 907"/>
                <a:gd name="T31" fmla="*/ 510 h 1474"/>
                <a:gd name="T32" fmla="*/ 822 w 907"/>
                <a:gd name="T33" fmla="*/ 482 h 1474"/>
                <a:gd name="T34" fmla="*/ 907 w 907"/>
                <a:gd name="T35" fmla="*/ 312 h 1474"/>
                <a:gd name="T36" fmla="*/ 765 w 907"/>
                <a:gd name="T37" fmla="*/ 113 h 1474"/>
                <a:gd name="T38" fmla="*/ 595 w 907"/>
                <a:gd name="T39" fmla="*/ 57 h 1474"/>
                <a:gd name="T40" fmla="*/ 538 w 907"/>
                <a:gd name="T41" fmla="*/ 142 h 1474"/>
                <a:gd name="T42" fmla="*/ 481 w 907"/>
                <a:gd name="T43" fmla="*/ 113 h 1474"/>
                <a:gd name="T44" fmla="*/ 481 w 907"/>
                <a:gd name="T45" fmla="*/ 0 h 1474"/>
                <a:gd name="T46" fmla="*/ 453 w 907"/>
                <a:gd name="T47" fmla="*/ 28 h 1474"/>
                <a:gd name="T48" fmla="*/ 425 w 907"/>
                <a:gd name="T49" fmla="*/ 113 h 1474"/>
                <a:gd name="T50" fmla="*/ 311 w 907"/>
                <a:gd name="T51" fmla="*/ 113 h 1474"/>
                <a:gd name="T52" fmla="*/ 340 w 907"/>
                <a:gd name="T53" fmla="*/ 227 h 1474"/>
                <a:gd name="T54" fmla="*/ 255 w 907"/>
                <a:gd name="T55" fmla="*/ 340 h 1474"/>
                <a:gd name="T56" fmla="*/ 141 w 907"/>
                <a:gd name="T57" fmla="*/ 340 h 1474"/>
                <a:gd name="T58" fmla="*/ 113 w 907"/>
                <a:gd name="T59" fmla="*/ 368 h 1474"/>
                <a:gd name="T60" fmla="*/ 198 w 907"/>
                <a:gd name="T61" fmla="*/ 539 h 1474"/>
                <a:gd name="T62" fmla="*/ 311 w 907"/>
                <a:gd name="T63" fmla="*/ 539 h 1474"/>
                <a:gd name="T64" fmla="*/ 368 w 907"/>
                <a:gd name="T65" fmla="*/ 624 h 1474"/>
                <a:gd name="T66" fmla="*/ 255 w 907"/>
                <a:gd name="T67" fmla="*/ 822 h 1474"/>
                <a:gd name="T68" fmla="*/ 255 w 907"/>
                <a:gd name="T69" fmla="*/ 879 h 1474"/>
                <a:gd name="T70" fmla="*/ 198 w 907"/>
                <a:gd name="T71" fmla="*/ 907 h 1474"/>
                <a:gd name="T72" fmla="*/ 141 w 907"/>
                <a:gd name="T73" fmla="*/ 992 h 1474"/>
                <a:gd name="T74" fmla="*/ 141 w 907"/>
                <a:gd name="T75" fmla="*/ 1049 h 1474"/>
                <a:gd name="T76" fmla="*/ 0 w 907"/>
                <a:gd name="T77" fmla="*/ 1106 h 1474"/>
                <a:gd name="T78" fmla="*/ 85 w 907"/>
                <a:gd name="T79" fmla="*/ 1247 h 1474"/>
                <a:gd name="T80" fmla="*/ 0 w 907"/>
                <a:gd name="T81" fmla="*/ 1389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907" h="1474">
                  <a:moveTo>
                    <a:pt x="0" y="1389"/>
                  </a:moveTo>
                  <a:lnTo>
                    <a:pt x="113" y="1417"/>
                  </a:lnTo>
                  <a:lnTo>
                    <a:pt x="170" y="1417"/>
                  </a:lnTo>
                  <a:lnTo>
                    <a:pt x="255" y="1474"/>
                  </a:lnTo>
                  <a:lnTo>
                    <a:pt x="425" y="1389"/>
                  </a:lnTo>
                  <a:lnTo>
                    <a:pt x="453" y="1446"/>
                  </a:lnTo>
                  <a:lnTo>
                    <a:pt x="538" y="1389"/>
                  </a:lnTo>
                  <a:lnTo>
                    <a:pt x="708" y="1474"/>
                  </a:lnTo>
                  <a:lnTo>
                    <a:pt x="737" y="1361"/>
                  </a:lnTo>
                  <a:lnTo>
                    <a:pt x="822" y="1361"/>
                  </a:lnTo>
                  <a:lnTo>
                    <a:pt x="850" y="1276"/>
                  </a:lnTo>
                  <a:lnTo>
                    <a:pt x="737" y="1191"/>
                  </a:lnTo>
                  <a:lnTo>
                    <a:pt x="822" y="850"/>
                  </a:lnTo>
                  <a:lnTo>
                    <a:pt x="850" y="737"/>
                  </a:lnTo>
                  <a:lnTo>
                    <a:pt x="822" y="680"/>
                  </a:lnTo>
                  <a:lnTo>
                    <a:pt x="907" y="510"/>
                  </a:lnTo>
                  <a:lnTo>
                    <a:pt x="822" y="482"/>
                  </a:lnTo>
                  <a:lnTo>
                    <a:pt x="907" y="312"/>
                  </a:lnTo>
                  <a:lnTo>
                    <a:pt x="765" y="113"/>
                  </a:lnTo>
                  <a:lnTo>
                    <a:pt x="595" y="57"/>
                  </a:lnTo>
                  <a:lnTo>
                    <a:pt x="538" y="142"/>
                  </a:lnTo>
                  <a:lnTo>
                    <a:pt x="481" y="113"/>
                  </a:lnTo>
                  <a:lnTo>
                    <a:pt x="481" y="0"/>
                  </a:lnTo>
                  <a:lnTo>
                    <a:pt x="453" y="28"/>
                  </a:lnTo>
                  <a:lnTo>
                    <a:pt x="425" y="113"/>
                  </a:lnTo>
                  <a:lnTo>
                    <a:pt x="311" y="113"/>
                  </a:lnTo>
                  <a:lnTo>
                    <a:pt x="340" y="227"/>
                  </a:lnTo>
                  <a:lnTo>
                    <a:pt x="255" y="340"/>
                  </a:lnTo>
                  <a:lnTo>
                    <a:pt x="141" y="340"/>
                  </a:lnTo>
                  <a:lnTo>
                    <a:pt x="113" y="368"/>
                  </a:lnTo>
                  <a:lnTo>
                    <a:pt x="198" y="539"/>
                  </a:lnTo>
                  <a:lnTo>
                    <a:pt x="311" y="539"/>
                  </a:lnTo>
                  <a:lnTo>
                    <a:pt x="368" y="624"/>
                  </a:lnTo>
                  <a:lnTo>
                    <a:pt x="255" y="822"/>
                  </a:lnTo>
                  <a:lnTo>
                    <a:pt x="255" y="879"/>
                  </a:lnTo>
                  <a:lnTo>
                    <a:pt x="198" y="907"/>
                  </a:lnTo>
                  <a:lnTo>
                    <a:pt x="141" y="992"/>
                  </a:lnTo>
                  <a:lnTo>
                    <a:pt x="141" y="1049"/>
                  </a:lnTo>
                  <a:lnTo>
                    <a:pt x="0" y="1106"/>
                  </a:lnTo>
                  <a:lnTo>
                    <a:pt x="85" y="1247"/>
                  </a:lnTo>
                  <a:lnTo>
                    <a:pt x="0" y="1389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87" name="Freeform 7">
              <a:extLst>
                <a:ext uri="{FF2B5EF4-FFF2-40B4-BE49-F238E27FC236}">
                  <a16:creationId xmlns:a16="http://schemas.microsoft.com/office/drawing/2014/main" id="{076274A5-926A-4779-A8BD-197EB22F0B8C}"/>
                </a:ext>
              </a:extLst>
            </p:cNvPr>
            <p:cNvSpPr>
              <a:spLocks/>
            </p:cNvSpPr>
            <p:nvPr/>
          </p:nvSpPr>
          <p:spPr bwMode="auto">
            <a:xfrm>
              <a:off x="2003" y="2558"/>
              <a:ext cx="1900" cy="2495"/>
            </a:xfrm>
            <a:custGeom>
              <a:avLst/>
              <a:gdLst>
                <a:gd name="T0" fmla="*/ 1588 w 1900"/>
                <a:gd name="T1" fmla="*/ 709 h 2495"/>
                <a:gd name="T2" fmla="*/ 1531 w 1900"/>
                <a:gd name="T3" fmla="*/ 907 h 2495"/>
                <a:gd name="T4" fmla="*/ 1475 w 1900"/>
                <a:gd name="T5" fmla="*/ 794 h 2495"/>
                <a:gd name="T6" fmla="*/ 1418 w 1900"/>
                <a:gd name="T7" fmla="*/ 538 h 2495"/>
                <a:gd name="T8" fmla="*/ 1304 w 1900"/>
                <a:gd name="T9" fmla="*/ 567 h 2495"/>
                <a:gd name="T10" fmla="*/ 1219 w 1900"/>
                <a:gd name="T11" fmla="*/ 709 h 2495"/>
                <a:gd name="T12" fmla="*/ 1077 w 1900"/>
                <a:gd name="T13" fmla="*/ 736 h 2495"/>
                <a:gd name="T14" fmla="*/ 908 w 1900"/>
                <a:gd name="T15" fmla="*/ 368 h 2495"/>
                <a:gd name="T16" fmla="*/ 792 w 1900"/>
                <a:gd name="T17" fmla="*/ 310 h 2495"/>
                <a:gd name="T18" fmla="*/ 596 w 1900"/>
                <a:gd name="T19" fmla="*/ 312 h 2495"/>
                <a:gd name="T20" fmla="*/ 341 w 1900"/>
                <a:gd name="T21" fmla="*/ 198 h 2495"/>
                <a:gd name="T22" fmla="*/ 227 w 1900"/>
                <a:gd name="T23" fmla="*/ 57 h 2495"/>
                <a:gd name="T24" fmla="*/ 85 w 1900"/>
                <a:gd name="T25" fmla="*/ 28 h 2495"/>
                <a:gd name="T26" fmla="*/ 0 w 1900"/>
                <a:gd name="T27" fmla="*/ 368 h 2495"/>
                <a:gd name="T28" fmla="*/ 114 w 1900"/>
                <a:gd name="T29" fmla="*/ 567 h 2495"/>
                <a:gd name="T30" fmla="*/ 256 w 1900"/>
                <a:gd name="T31" fmla="*/ 709 h 2495"/>
                <a:gd name="T32" fmla="*/ 341 w 1900"/>
                <a:gd name="T33" fmla="*/ 794 h 2495"/>
                <a:gd name="T34" fmla="*/ 426 w 1900"/>
                <a:gd name="T35" fmla="*/ 992 h 2495"/>
                <a:gd name="T36" fmla="*/ 482 w 1900"/>
                <a:gd name="T37" fmla="*/ 1134 h 2495"/>
                <a:gd name="T38" fmla="*/ 341 w 1900"/>
                <a:gd name="T39" fmla="*/ 1162 h 2495"/>
                <a:gd name="T40" fmla="*/ 284 w 1900"/>
                <a:gd name="T41" fmla="*/ 1389 h 2495"/>
                <a:gd name="T42" fmla="*/ 511 w 1900"/>
                <a:gd name="T43" fmla="*/ 1531 h 2495"/>
                <a:gd name="T44" fmla="*/ 482 w 1900"/>
                <a:gd name="T45" fmla="*/ 1616 h 2495"/>
                <a:gd name="T46" fmla="*/ 539 w 1900"/>
                <a:gd name="T47" fmla="*/ 1871 h 2495"/>
                <a:gd name="T48" fmla="*/ 652 w 1900"/>
                <a:gd name="T49" fmla="*/ 2183 h 2495"/>
                <a:gd name="T50" fmla="*/ 851 w 1900"/>
                <a:gd name="T51" fmla="*/ 2410 h 2495"/>
                <a:gd name="T52" fmla="*/ 993 w 1900"/>
                <a:gd name="T53" fmla="*/ 2381 h 2495"/>
                <a:gd name="T54" fmla="*/ 1106 w 1900"/>
                <a:gd name="T55" fmla="*/ 2324 h 2495"/>
                <a:gd name="T56" fmla="*/ 1163 w 1900"/>
                <a:gd name="T57" fmla="*/ 2183 h 2495"/>
                <a:gd name="T58" fmla="*/ 1304 w 1900"/>
                <a:gd name="T59" fmla="*/ 2239 h 2495"/>
                <a:gd name="T60" fmla="*/ 1418 w 1900"/>
                <a:gd name="T61" fmla="*/ 2126 h 2495"/>
                <a:gd name="T62" fmla="*/ 1418 w 1900"/>
                <a:gd name="T63" fmla="*/ 1984 h 2495"/>
                <a:gd name="T64" fmla="*/ 1503 w 1900"/>
                <a:gd name="T65" fmla="*/ 1928 h 2495"/>
                <a:gd name="T66" fmla="*/ 1758 w 1900"/>
                <a:gd name="T67" fmla="*/ 1729 h 2495"/>
                <a:gd name="T68" fmla="*/ 1758 w 1900"/>
                <a:gd name="T69" fmla="*/ 1134 h 2495"/>
                <a:gd name="T70" fmla="*/ 1900 w 1900"/>
                <a:gd name="T71" fmla="*/ 1134 h 2495"/>
                <a:gd name="T72" fmla="*/ 1815 w 1900"/>
                <a:gd name="T73" fmla="*/ 964 h 2495"/>
                <a:gd name="T74" fmla="*/ 1645 w 1900"/>
                <a:gd name="T75" fmla="*/ 737 h 24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00" h="2495">
                  <a:moveTo>
                    <a:pt x="1645" y="737"/>
                  </a:moveTo>
                  <a:lnTo>
                    <a:pt x="1588" y="709"/>
                  </a:lnTo>
                  <a:lnTo>
                    <a:pt x="1560" y="879"/>
                  </a:lnTo>
                  <a:lnTo>
                    <a:pt x="1531" y="907"/>
                  </a:lnTo>
                  <a:lnTo>
                    <a:pt x="1531" y="822"/>
                  </a:lnTo>
                  <a:lnTo>
                    <a:pt x="1475" y="794"/>
                  </a:lnTo>
                  <a:lnTo>
                    <a:pt x="1503" y="680"/>
                  </a:lnTo>
                  <a:lnTo>
                    <a:pt x="1418" y="538"/>
                  </a:lnTo>
                  <a:lnTo>
                    <a:pt x="1361" y="595"/>
                  </a:lnTo>
                  <a:lnTo>
                    <a:pt x="1304" y="567"/>
                  </a:lnTo>
                  <a:lnTo>
                    <a:pt x="1219" y="652"/>
                  </a:lnTo>
                  <a:lnTo>
                    <a:pt x="1219" y="709"/>
                  </a:lnTo>
                  <a:lnTo>
                    <a:pt x="1106" y="765"/>
                  </a:lnTo>
                  <a:lnTo>
                    <a:pt x="1077" y="736"/>
                  </a:lnTo>
                  <a:lnTo>
                    <a:pt x="1078" y="567"/>
                  </a:lnTo>
                  <a:lnTo>
                    <a:pt x="908" y="368"/>
                  </a:lnTo>
                  <a:lnTo>
                    <a:pt x="879" y="312"/>
                  </a:lnTo>
                  <a:lnTo>
                    <a:pt x="792" y="310"/>
                  </a:lnTo>
                  <a:lnTo>
                    <a:pt x="766" y="198"/>
                  </a:lnTo>
                  <a:lnTo>
                    <a:pt x="596" y="312"/>
                  </a:lnTo>
                  <a:lnTo>
                    <a:pt x="426" y="312"/>
                  </a:lnTo>
                  <a:lnTo>
                    <a:pt x="341" y="198"/>
                  </a:lnTo>
                  <a:lnTo>
                    <a:pt x="369" y="113"/>
                  </a:lnTo>
                  <a:lnTo>
                    <a:pt x="227" y="57"/>
                  </a:lnTo>
                  <a:lnTo>
                    <a:pt x="171" y="0"/>
                  </a:lnTo>
                  <a:lnTo>
                    <a:pt x="85" y="28"/>
                  </a:lnTo>
                  <a:lnTo>
                    <a:pt x="57" y="255"/>
                  </a:lnTo>
                  <a:lnTo>
                    <a:pt x="0" y="368"/>
                  </a:lnTo>
                  <a:lnTo>
                    <a:pt x="142" y="425"/>
                  </a:lnTo>
                  <a:lnTo>
                    <a:pt x="114" y="567"/>
                  </a:lnTo>
                  <a:lnTo>
                    <a:pt x="312" y="652"/>
                  </a:lnTo>
                  <a:lnTo>
                    <a:pt x="256" y="709"/>
                  </a:lnTo>
                  <a:lnTo>
                    <a:pt x="284" y="794"/>
                  </a:lnTo>
                  <a:lnTo>
                    <a:pt x="341" y="794"/>
                  </a:lnTo>
                  <a:lnTo>
                    <a:pt x="426" y="907"/>
                  </a:lnTo>
                  <a:lnTo>
                    <a:pt x="426" y="992"/>
                  </a:lnTo>
                  <a:lnTo>
                    <a:pt x="482" y="1077"/>
                  </a:lnTo>
                  <a:lnTo>
                    <a:pt x="482" y="1134"/>
                  </a:lnTo>
                  <a:lnTo>
                    <a:pt x="397" y="1191"/>
                  </a:lnTo>
                  <a:lnTo>
                    <a:pt x="341" y="1162"/>
                  </a:lnTo>
                  <a:lnTo>
                    <a:pt x="312" y="1361"/>
                  </a:lnTo>
                  <a:lnTo>
                    <a:pt x="284" y="1389"/>
                  </a:lnTo>
                  <a:lnTo>
                    <a:pt x="341" y="1502"/>
                  </a:lnTo>
                  <a:lnTo>
                    <a:pt x="511" y="1531"/>
                  </a:lnTo>
                  <a:lnTo>
                    <a:pt x="511" y="1587"/>
                  </a:lnTo>
                  <a:lnTo>
                    <a:pt x="482" y="1616"/>
                  </a:lnTo>
                  <a:lnTo>
                    <a:pt x="567" y="1701"/>
                  </a:lnTo>
                  <a:lnTo>
                    <a:pt x="539" y="1871"/>
                  </a:lnTo>
                  <a:lnTo>
                    <a:pt x="511" y="1899"/>
                  </a:lnTo>
                  <a:lnTo>
                    <a:pt x="652" y="2183"/>
                  </a:lnTo>
                  <a:lnTo>
                    <a:pt x="738" y="2211"/>
                  </a:lnTo>
                  <a:lnTo>
                    <a:pt x="851" y="2410"/>
                  </a:lnTo>
                  <a:lnTo>
                    <a:pt x="936" y="2495"/>
                  </a:lnTo>
                  <a:lnTo>
                    <a:pt x="993" y="2381"/>
                  </a:lnTo>
                  <a:lnTo>
                    <a:pt x="1106" y="2381"/>
                  </a:lnTo>
                  <a:lnTo>
                    <a:pt x="1106" y="2324"/>
                  </a:lnTo>
                  <a:lnTo>
                    <a:pt x="1078" y="2268"/>
                  </a:lnTo>
                  <a:lnTo>
                    <a:pt x="1163" y="2183"/>
                  </a:lnTo>
                  <a:lnTo>
                    <a:pt x="1248" y="2183"/>
                  </a:lnTo>
                  <a:lnTo>
                    <a:pt x="1304" y="2239"/>
                  </a:lnTo>
                  <a:lnTo>
                    <a:pt x="1418" y="2183"/>
                  </a:lnTo>
                  <a:lnTo>
                    <a:pt x="1418" y="2126"/>
                  </a:lnTo>
                  <a:lnTo>
                    <a:pt x="1390" y="2069"/>
                  </a:lnTo>
                  <a:lnTo>
                    <a:pt x="1418" y="1984"/>
                  </a:lnTo>
                  <a:lnTo>
                    <a:pt x="1418" y="1928"/>
                  </a:lnTo>
                  <a:lnTo>
                    <a:pt x="1503" y="1928"/>
                  </a:lnTo>
                  <a:lnTo>
                    <a:pt x="1531" y="1814"/>
                  </a:lnTo>
                  <a:lnTo>
                    <a:pt x="1758" y="1729"/>
                  </a:lnTo>
                  <a:lnTo>
                    <a:pt x="1730" y="1247"/>
                  </a:lnTo>
                  <a:lnTo>
                    <a:pt x="1758" y="1134"/>
                  </a:lnTo>
                  <a:lnTo>
                    <a:pt x="1871" y="1162"/>
                  </a:lnTo>
                  <a:lnTo>
                    <a:pt x="1900" y="1134"/>
                  </a:lnTo>
                  <a:lnTo>
                    <a:pt x="1900" y="1077"/>
                  </a:lnTo>
                  <a:lnTo>
                    <a:pt x="1815" y="964"/>
                  </a:lnTo>
                  <a:lnTo>
                    <a:pt x="1758" y="879"/>
                  </a:lnTo>
                  <a:lnTo>
                    <a:pt x="1645" y="73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88" name="Freeform 8">
              <a:extLst>
                <a:ext uri="{FF2B5EF4-FFF2-40B4-BE49-F238E27FC236}">
                  <a16:creationId xmlns:a16="http://schemas.microsoft.com/office/drawing/2014/main" id="{285D2A05-5FEB-4A05-9F26-BBC198192B4F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2728"/>
              <a:ext cx="1843" cy="2183"/>
            </a:xfrm>
            <a:custGeom>
              <a:avLst/>
              <a:gdLst>
                <a:gd name="T0" fmla="*/ 0 w 1843"/>
                <a:gd name="T1" fmla="*/ 1758 h 2183"/>
                <a:gd name="T2" fmla="*/ 113 w 1843"/>
                <a:gd name="T3" fmla="*/ 1644 h 2183"/>
                <a:gd name="T4" fmla="*/ 311 w 1843"/>
                <a:gd name="T5" fmla="*/ 1073 h 2183"/>
                <a:gd name="T6" fmla="*/ 453 w 1843"/>
                <a:gd name="T7" fmla="*/ 992 h 2183"/>
                <a:gd name="T8" fmla="*/ 482 w 1843"/>
                <a:gd name="T9" fmla="*/ 907 h 2183"/>
                <a:gd name="T10" fmla="*/ 227 w 1843"/>
                <a:gd name="T11" fmla="*/ 567 h 2183"/>
                <a:gd name="T12" fmla="*/ 227 w 1843"/>
                <a:gd name="T13" fmla="*/ 368 h 2183"/>
                <a:gd name="T14" fmla="*/ 397 w 1843"/>
                <a:gd name="T15" fmla="*/ 142 h 2183"/>
                <a:gd name="T16" fmla="*/ 624 w 1843"/>
                <a:gd name="T17" fmla="*/ 0 h 2183"/>
                <a:gd name="T18" fmla="*/ 794 w 1843"/>
                <a:gd name="T19" fmla="*/ 85 h 2183"/>
                <a:gd name="T20" fmla="*/ 1076 w 1843"/>
                <a:gd name="T21" fmla="*/ 251 h 2183"/>
                <a:gd name="T22" fmla="*/ 1247 w 1843"/>
                <a:gd name="T23" fmla="*/ 170 h 2183"/>
                <a:gd name="T24" fmla="*/ 1361 w 1843"/>
                <a:gd name="T25" fmla="*/ 368 h 2183"/>
                <a:gd name="T26" fmla="*/ 1361 w 1843"/>
                <a:gd name="T27" fmla="*/ 482 h 2183"/>
                <a:gd name="T28" fmla="*/ 1616 w 1843"/>
                <a:gd name="T29" fmla="*/ 397 h 2183"/>
                <a:gd name="T30" fmla="*/ 1757 w 1843"/>
                <a:gd name="T31" fmla="*/ 566 h 2183"/>
                <a:gd name="T32" fmla="*/ 1843 w 1843"/>
                <a:gd name="T33" fmla="*/ 737 h 2183"/>
                <a:gd name="T34" fmla="*/ 1644 w 1843"/>
                <a:gd name="T35" fmla="*/ 680 h 2183"/>
                <a:gd name="T36" fmla="*/ 1332 w 1843"/>
                <a:gd name="T37" fmla="*/ 794 h 2183"/>
                <a:gd name="T38" fmla="*/ 1276 w 1843"/>
                <a:gd name="T39" fmla="*/ 1021 h 2183"/>
                <a:gd name="T40" fmla="*/ 1162 w 1843"/>
                <a:gd name="T41" fmla="*/ 1134 h 2183"/>
                <a:gd name="T42" fmla="*/ 1304 w 1843"/>
                <a:gd name="T43" fmla="*/ 1276 h 2183"/>
                <a:gd name="T44" fmla="*/ 1191 w 1843"/>
                <a:gd name="T45" fmla="*/ 1729 h 2183"/>
                <a:gd name="T46" fmla="*/ 1049 w 1843"/>
                <a:gd name="T47" fmla="*/ 1786 h 2183"/>
                <a:gd name="T48" fmla="*/ 935 w 1843"/>
                <a:gd name="T49" fmla="*/ 1758 h 2183"/>
                <a:gd name="T50" fmla="*/ 822 w 1843"/>
                <a:gd name="T51" fmla="*/ 1899 h 2183"/>
                <a:gd name="T52" fmla="*/ 595 w 1843"/>
                <a:gd name="T53" fmla="*/ 1928 h 2183"/>
                <a:gd name="T54" fmla="*/ 510 w 1843"/>
                <a:gd name="T55" fmla="*/ 2041 h 2183"/>
                <a:gd name="T56" fmla="*/ 397 w 1843"/>
                <a:gd name="T57" fmla="*/ 2126 h 2183"/>
                <a:gd name="T58" fmla="*/ 227 w 1843"/>
                <a:gd name="T59" fmla="*/ 2154 h 2183"/>
                <a:gd name="T60" fmla="*/ 142 w 1843"/>
                <a:gd name="T61" fmla="*/ 1984 h 2183"/>
                <a:gd name="T62" fmla="*/ 198 w 1843"/>
                <a:gd name="T63" fmla="*/ 1871 h 2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843" h="2183">
                  <a:moveTo>
                    <a:pt x="1" y="1810"/>
                  </a:moveTo>
                  <a:lnTo>
                    <a:pt x="0" y="1758"/>
                  </a:lnTo>
                  <a:lnTo>
                    <a:pt x="85" y="1758"/>
                  </a:lnTo>
                  <a:lnTo>
                    <a:pt x="113" y="1644"/>
                  </a:lnTo>
                  <a:lnTo>
                    <a:pt x="340" y="1559"/>
                  </a:lnTo>
                  <a:lnTo>
                    <a:pt x="311" y="1073"/>
                  </a:lnTo>
                  <a:lnTo>
                    <a:pt x="340" y="964"/>
                  </a:lnTo>
                  <a:lnTo>
                    <a:pt x="453" y="992"/>
                  </a:lnTo>
                  <a:lnTo>
                    <a:pt x="482" y="964"/>
                  </a:lnTo>
                  <a:lnTo>
                    <a:pt x="482" y="907"/>
                  </a:lnTo>
                  <a:lnTo>
                    <a:pt x="340" y="709"/>
                  </a:lnTo>
                  <a:lnTo>
                    <a:pt x="227" y="567"/>
                  </a:lnTo>
                  <a:lnTo>
                    <a:pt x="283" y="454"/>
                  </a:lnTo>
                  <a:lnTo>
                    <a:pt x="227" y="368"/>
                  </a:lnTo>
                  <a:lnTo>
                    <a:pt x="312" y="198"/>
                  </a:lnTo>
                  <a:lnTo>
                    <a:pt x="397" y="142"/>
                  </a:lnTo>
                  <a:lnTo>
                    <a:pt x="453" y="28"/>
                  </a:lnTo>
                  <a:lnTo>
                    <a:pt x="624" y="0"/>
                  </a:lnTo>
                  <a:lnTo>
                    <a:pt x="652" y="57"/>
                  </a:lnTo>
                  <a:lnTo>
                    <a:pt x="794" y="85"/>
                  </a:lnTo>
                  <a:lnTo>
                    <a:pt x="879" y="227"/>
                  </a:lnTo>
                  <a:lnTo>
                    <a:pt x="1076" y="251"/>
                  </a:lnTo>
                  <a:lnTo>
                    <a:pt x="1191" y="170"/>
                  </a:lnTo>
                  <a:lnTo>
                    <a:pt x="1247" y="170"/>
                  </a:lnTo>
                  <a:lnTo>
                    <a:pt x="1247" y="255"/>
                  </a:lnTo>
                  <a:lnTo>
                    <a:pt x="1361" y="368"/>
                  </a:lnTo>
                  <a:lnTo>
                    <a:pt x="1332" y="454"/>
                  </a:lnTo>
                  <a:lnTo>
                    <a:pt x="1361" y="482"/>
                  </a:lnTo>
                  <a:lnTo>
                    <a:pt x="1559" y="340"/>
                  </a:lnTo>
                  <a:lnTo>
                    <a:pt x="1616" y="397"/>
                  </a:lnTo>
                  <a:lnTo>
                    <a:pt x="1701" y="397"/>
                  </a:lnTo>
                  <a:lnTo>
                    <a:pt x="1757" y="566"/>
                  </a:lnTo>
                  <a:lnTo>
                    <a:pt x="1843" y="624"/>
                  </a:lnTo>
                  <a:lnTo>
                    <a:pt x="1843" y="737"/>
                  </a:lnTo>
                  <a:lnTo>
                    <a:pt x="1729" y="737"/>
                  </a:lnTo>
                  <a:lnTo>
                    <a:pt x="1644" y="680"/>
                  </a:lnTo>
                  <a:lnTo>
                    <a:pt x="1446" y="709"/>
                  </a:lnTo>
                  <a:lnTo>
                    <a:pt x="1332" y="794"/>
                  </a:lnTo>
                  <a:lnTo>
                    <a:pt x="1332" y="907"/>
                  </a:lnTo>
                  <a:lnTo>
                    <a:pt x="1276" y="1021"/>
                  </a:lnTo>
                  <a:lnTo>
                    <a:pt x="1191" y="1021"/>
                  </a:lnTo>
                  <a:lnTo>
                    <a:pt x="1162" y="1134"/>
                  </a:lnTo>
                  <a:lnTo>
                    <a:pt x="1191" y="1276"/>
                  </a:lnTo>
                  <a:lnTo>
                    <a:pt x="1304" y="1276"/>
                  </a:lnTo>
                  <a:lnTo>
                    <a:pt x="1162" y="1531"/>
                  </a:lnTo>
                  <a:lnTo>
                    <a:pt x="1191" y="1729"/>
                  </a:lnTo>
                  <a:lnTo>
                    <a:pt x="1077" y="1729"/>
                  </a:lnTo>
                  <a:lnTo>
                    <a:pt x="1049" y="1786"/>
                  </a:lnTo>
                  <a:lnTo>
                    <a:pt x="964" y="1786"/>
                  </a:lnTo>
                  <a:lnTo>
                    <a:pt x="935" y="1758"/>
                  </a:lnTo>
                  <a:lnTo>
                    <a:pt x="850" y="1814"/>
                  </a:lnTo>
                  <a:lnTo>
                    <a:pt x="822" y="1899"/>
                  </a:lnTo>
                  <a:lnTo>
                    <a:pt x="709" y="1843"/>
                  </a:lnTo>
                  <a:lnTo>
                    <a:pt x="595" y="1928"/>
                  </a:lnTo>
                  <a:lnTo>
                    <a:pt x="595" y="2013"/>
                  </a:lnTo>
                  <a:lnTo>
                    <a:pt x="510" y="2041"/>
                  </a:lnTo>
                  <a:lnTo>
                    <a:pt x="482" y="2098"/>
                  </a:lnTo>
                  <a:lnTo>
                    <a:pt x="397" y="2126"/>
                  </a:lnTo>
                  <a:lnTo>
                    <a:pt x="340" y="2183"/>
                  </a:lnTo>
                  <a:lnTo>
                    <a:pt x="227" y="2154"/>
                  </a:lnTo>
                  <a:lnTo>
                    <a:pt x="170" y="2126"/>
                  </a:lnTo>
                  <a:lnTo>
                    <a:pt x="142" y="1984"/>
                  </a:lnTo>
                  <a:lnTo>
                    <a:pt x="198" y="1984"/>
                  </a:lnTo>
                  <a:lnTo>
                    <a:pt x="198" y="1871"/>
                  </a:lnTo>
                  <a:lnTo>
                    <a:pt x="1" y="181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89" name="Freeform 9">
              <a:extLst>
                <a:ext uri="{FF2B5EF4-FFF2-40B4-BE49-F238E27FC236}">
                  <a16:creationId xmlns:a16="http://schemas.microsoft.com/office/drawing/2014/main" id="{3A9F572E-7279-4E54-AC8E-C5028E885450}"/>
                </a:ext>
              </a:extLst>
            </p:cNvPr>
            <p:cNvSpPr>
              <a:spLocks/>
            </p:cNvSpPr>
            <p:nvPr/>
          </p:nvSpPr>
          <p:spPr bwMode="auto">
            <a:xfrm>
              <a:off x="4583" y="3947"/>
              <a:ext cx="1361" cy="2325"/>
            </a:xfrm>
            <a:custGeom>
              <a:avLst/>
              <a:gdLst>
                <a:gd name="T0" fmla="*/ 0 w 1361"/>
                <a:gd name="T1" fmla="*/ 312 h 2325"/>
                <a:gd name="T2" fmla="*/ 284 w 1361"/>
                <a:gd name="T3" fmla="*/ 0 h 2325"/>
                <a:gd name="T4" fmla="*/ 284 w 1361"/>
                <a:gd name="T5" fmla="*/ 113 h 2325"/>
                <a:gd name="T6" fmla="*/ 369 w 1361"/>
                <a:gd name="T7" fmla="*/ 142 h 2325"/>
                <a:gd name="T8" fmla="*/ 511 w 1361"/>
                <a:gd name="T9" fmla="*/ 255 h 2325"/>
                <a:gd name="T10" fmla="*/ 596 w 1361"/>
                <a:gd name="T11" fmla="*/ 227 h 2325"/>
                <a:gd name="T12" fmla="*/ 737 w 1361"/>
                <a:gd name="T13" fmla="*/ 425 h 2325"/>
                <a:gd name="T14" fmla="*/ 936 w 1361"/>
                <a:gd name="T15" fmla="*/ 737 h 2325"/>
                <a:gd name="T16" fmla="*/ 936 w 1361"/>
                <a:gd name="T17" fmla="*/ 907 h 2325"/>
                <a:gd name="T18" fmla="*/ 822 w 1361"/>
                <a:gd name="T19" fmla="*/ 1021 h 2325"/>
                <a:gd name="T20" fmla="*/ 1049 w 1361"/>
                <a:gd name="T21" fmla="*/ 1162 h 2325"/>
                <a:gd name="T22" fmla="*/ 1078 w 1361"/>
                <a:gd name="T23" fmla="*/ 1276 h 2325"/>
                <a:gd name="T24" fmla="*/ 1163 w 1361"/>
                <a:gd name="T25" fmla="*/ 1446 h 2325"/>
                <a:gd name="T26" fmla="*/ 1333 w 1361"/>
                <a:gd name="T27" fmla="*/ 1559 h 2325"/>
                <a:gd name="T28" fmla="*/ 1333 w 1361"/>
                <a:gd name="T29" fmla="*/ 1729 h 2325"/>
                <a:gd name="T30" fmla="*/ 1163 w 1361"/>
                <a:gd name="T31" fmla="*/ 1871 h 2325"/>
                <a:gd name="T32" fmla="*/ 1248 w 1361"/>
                <a:gd name="T33" fmla="*/ 2069 h 2325"/>
                <a:gd name="T34" fmla="*/ 1361 w 1361"/>
                <a:gd name="T35" fmla="*/ 2126 h 2325"/>
                <a:gd name="T36" fmla="*/ 1049 w 1361"/>
                <a:gd name="T37" fmla="*/ 2098 h 2325"/>
                <a:gd name="T38" fmla="*/ 907 w 1361"/>
                <a:gd name="T39" fmla="*/ 2240 h 2325"/>
                <a:gd name="T40" fmla="*/ 681 w 1361"/>
                <a:gd name="T41" fmla="*/ 2325 h 2325"/>
                <a:gd name="T42" fmla="*/ 482 w 1361"/>
                <a:gd name="T43" fmla="*/ 2041 h 2325"/>
                <a:gd name="T44" fmla="*/ 709 w 1361"/>
                <a:gd name="T45" fmla="*/ 1984 h 2325"/>
                <a:gd name="T46" fmla="*/ 596 w 1361"/>
                <a:gd name="T47" fmla="*/ 1899 h 2325"/>
                <a:gd name="T48" fmla="*/ 284 w 1361"/>
                <a:gd name="T49" fmla="*/ 1701 h 2325"/>
                <a:gd name="T50" fmla="*/ 312 w 1361"/>
                <a:gd name="T51" fmla="*/ 1588 h 2325"/>
                <a:gd name="T52" fmla="*/ 199 w 1361"/>
                <a:gd name="T53" fmla="*/ 1559 h 2325"/>
                <a:gd name="T54" fmla="*/ 114 w 1361"/>
                <a:gd name="T55" fmla="*/ 1417 h 2325"/>
                <a:gd name="T56" fmla="*/ 85 w 1361"/>
                <a:gd name="T57" fmla="*/ 1332 h 2325"/>
                <a:gd name="T58" fmla="*/ 199 w 1361"/>
                <a:gd name="T59" fmla="*/ 1247 h 2325"/>
                <a:gd name="T60" fmla="*/ 340 w 1361"/>
                <a:gd name="T61" fmla="*/ 1191 h 2325"/>
                <a:gd name="T62" fmla="*/ 284 w 1361"/>
                <a:gd name="T63" fmla="*/ 1021 h 2325"/>
                <a:gd name="T64" fmla="*/ 369 w 1361"/>
                <a:gd name="T65" fmla="*/ 850 h 2325"/>
                <a:gd name="T66" fmla="*/ 369 w 1361"/>
                <a:gd name="T67" fmla="*/ 765 h 2325"/>
                <a:gd name="T68" fmla="*/ 199 w 1361"/>
                <a:gd name="T69" fmla="*/ 709 h 2325"/>
                <a:gd name="T70" fmla="*/ 85 w 1361"/>
                <a:gd name="T71" fmla="*/ 567 h 23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61" h="2325">
                  <a:moveTo>
                    <a:pt x="29" y="510"/>
                  </a:moveTo>
                  <a:lnTo>
                    <a:pt x="0" y="312"/>
                  </a:lnTo>
                  <a:lnTo>
                    <a:pt x="142" y="57"/>
                  </a:lnTo>
                  <a:lnTo>
                    <a:pt x="284" y="0"/>
                  </a:lnTo>
                  <a:lnTo>
                    <a:pt x="312" y="85"/>
                  </a:lnTo>
                  <a:lnTo>
                    <a:pt x="284" y="113"/>
                  </a:lnTo>
                  <a:lnTo>
                    <a:pt x="312" y="170"/>
                  </a:lnTo>
                  <a:lnTo>
                    <a:pt x="369" y="142"/>
                  </a:lnTo>
                  <a:lnTo>
                    <a:pt x="482" y="170"/>
                  </a:lnTo>
                  <a:lnTo>
                    <a:pt x="511" y="255"/>
                  </a:lnTo>
                  <a:lnTo>
                    <a:pt x="567" y="198"/>
                  </a:lnTo>
                  <a:lnTo>
                    <a:pt x="596" y="227"/>
                  </a:lnTo>
                  <a:lnTo>
                    <a:pt x="681" y="397"/>
                  </a:lnTo>
                  <a:lnTo>
                    <a:pt x="737" y="425"/>
                  </a:lnTo>
                  <a:lnTo>
                    <a:pt x="737" y="595"/>
                  </a:lnTo>
                  <a:lnTo>
                    <a:pt x="936" y="737"/>
                  </a:lnTo>
                  <a:lnTo>
                    <a:pt x="964" y="822"/>
                  </a:lnTo>
                  <a:lnTo>
                    <a:pt x="936" y="907"/>
                  </a:lnTo>
                  <a:lnTo>
                    <a:pt x="851" y="879"/>
                  </a:lnTo>
                  <a:lnTo>
                    <a:pt x="822" y="1021"/>
                  </a:lnTo>
                  <a:lnTo>
                    <a:pt x="907" y="1162"/>
                  </a:lnTo>
                  <a:lnTo>
                    <a:pt x="1049" y="1162"/>
                  </a:lnTo>
                  <a:lnTo>
                    <a:pt x="1021" y="1219"/>
                  </a:lnTo>
                  <a:lnTo>
                    <a:pt x="1078" y="1276"/>
                  </a:lnTo>
                  <a:lnTo>
                    <a:pt x="1078" y="1332"/>
                  </a:lnTo>
                  <a:lnTo>
                    <a:pt x="1163" y="1446"/>
                  </a:lnTo>
                  <a:lnTo>
                    <a:pt x="1219" y="1417"/>
                  </a:lnTo>
                  <a:lnTo>
                    <a:pt x="1333" y="1559"/>
                  </a:lnTo>
                  <a:lnTo>
                    <a:pt x="1304" y="1616"/>
                  </a:lnTo>
                  <a:lnTo>
                    <a:pt x="1333" y="1729"/>
                  </a:lnTo>
                  <a:lnTo>
                    <a:pt x="1276" y="1786"/>
                  </a:lnTo>
                  <a:lnTo>
                    <a:pt x="1163" y="1871"/>
                  </a:lnTo>
                  <a:lnTo>
                    <a:pt x="1248" y="1956"/>
                  </a:lnTo>
                  <a:lnTo>
                    <a:pt x="1248" y="2069"/>
                  </a:lnTo>
                  <a:lnTo>
                    <a:pt x="1333" y="2069"/>
                  </a:lnTo>
                  <a:lnTo>
                    <a:pt x="1361" y="2126"/>
                  </a:lnTo>
                  <a:lnTo>
                    <a:pt x="1248" y="2155"/>
                  </a:lnTo>
                  <a:lnTo>
                    <a:pt x="1049" y="2098"/>
                  </a:lnTo>
                  <a:lnTo>
                    <a:pt x="992" y="2183"/>
                  </a:lnTo>
                  <a:lnTo>
                    <a:pt x="907" y="2240"/>
                  </a:lnTo>
                  <a:lnTo>
                    <a:pt x="794" y="2240"/>
                  </a:lnTo>
                  <a:lnTo>
                    <a:pt x="681" y="2325"/>
                  </a:lnTo>
                  <a:lnTo>
                    <a:pt x="596" y="2268"/>
                  </a:lnTo>
                  <a:lnTo>
                    <a:pt x="482" y="2041"/>
                  </a:lnTo>
                  <a:lnTo>
                    <a:pt x="511" y="2013"/>
                  </a:lnTo>
                  <a:lnTo>
                    <a:pt x="709" y="1984"/>
                  </a:lnTo>
                  <a:lnTo>
                    <a:pt x="766" y="1928"/>
                  </a:lnTo>
                  <a:lnTo>
                    <a:pt x="596" y="1899"/>
                  </a:lnTo>
                  <a:lnTo>
                    <a:pt x="425" y="1701"/>
                  </a:lnTo>
                  <a:lnTo>
                    <a:pt x="284" y="1701"/>
                  </a:lnTo>
                  <a:lnTo>
                    <a:pt x="284" y="1644"/>
                  </a:lnTo>
                  <a:lnTo>
                    <a:pt x="312" y="1588"/>
                  </a:lnTo>
                  <a:lnTo>
                    <a:pt x="284" y="1559"/>
                  </a:lnTo>
                  <a:lnTo>
                    <a:pt x="199" y="1559"/>
                  </a:lnTo>
                  <a:lnTo>
                    <a:pt x="114" y="1531"/>
                  </a:lnTo>
                  <a:lnTo>
                    <a:pt x="114" y="1417"/>
                  </a:lnTo>
                  <a:lnTo>
                    <a:pt x="57" y="1361"/>
                  </a:lnTo>
                  <a:lnTo>
                    <a:pt x="85" y="1332"/>
                  </a:lnTo>
                  <a:lnTo>
                    <a:pt x="57" y="1276"/>
                  </a:lnTo>
                  <a:lnTo>
                    <a:pt x="199" y="1247"/>
                  </a:lnTo>
                  <a:lnTo>
                    <a:pt x="284" y="1276"/>
                  </a:lnTo>
                  <a:lnTo>
                    <a:pt x="340" y="1191"/>
                  </a:lnTo>
                  <a:lnTo>
                    <a:pt x="255" y="1077"/>
                  </a:lnTo>
                  <a:lnTo>
                    <a:pt x="284" y="1021"/>
                  </a:lnTo>
                  <a:lnTo>
                    <a:pt x="340" y="992"/>
                  </a:lnTo>
                  <a:lnTo>
                    <a:pt x="369" y="850"/>
                  </a:lnTo>
                  <a:lnTo>
                    <a:pt x="312" y="822"/>
                  </a:lnTo>
                  <a:lnTo>
                    <a:pt x="369" y="765"/>
                  </a:lnTo>
                  <a:lnTo>
                    <a:pt x="340" y="737"/>
                  </a:lnTo>
                  <a:lnTo>
                    <a:pt x="199" y="709"/>
                  </a:lnTo>
                  <a:lnTo>
                    <a:pt x="142" y="567"/>
                  </a:lnTo>
                  <a:lnTo>
                    <a:pt x="85" y="567"/>
                  </a:lnTo>
                  <a:lnTo>
                    <a:pt x="29" y="51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0" name="Freeform 10">
              <a:extLst>
                <a:ext uri="{FF2B5EF4-FFF2-40B4-BE49-F238E27FC236}">
                  <a16:creationId xmlns:a16="http://schemas.microsoft.com/office/drawing/2014/main" id="{8FDA52C3-AA04-42EA-9056-66D4E13A9796}"/>
                </a:ext>
              </a:extLst>
            </p:cNvPr>
            <p:cNvSpPr>
              <a:spLocks/>
            </p:cNvSpPr>
            <p:nvPr/>
          </p:nvSpPr>
          <p:spPr bwMode="auto">
            <a:xfrm>
              <a:off x="76" y="3975"/>
              <a:ext cx="1644" cy="2155"/>
            </a:xfrm>
            <a:custGeom>
              <a:avLst/>
              <a:gdLst>
                <a:gd name="T0" fmla="*/ 822 w 1644"/>
                <a:gd name="T1" fmla="*/ 2127 h 2155"/>
                <a:gd name="T2" fmla="*/ 907 w 1644"/>
                <a:gd name="T3" fmla="*/ 2013 h 2155"/>
                <a:gd name="T4" fmla="*/ 1049 w 1644"/>
                <a:gd name="T5" fmla="*/ 1900 h 2155"/>
                <a:gd name="T6" fmla="*/ 1134 w 1644"/>
                <a:gd name="T7" fmla="*/ 1730 h 2155"/>
                <a:gd name="T8" fmla="*/ 1247 w 1644"/>
                <a:gd name="T9" fmla="*/ 1758 h 2155"/>
                <a:gd name="T10" fmla="*/ 1360 w 1644"/>
                <a:gd name="T11" fmla="*/ 1786 h 2155"/>
                <a:gd name="T12" fmla="*/ 1417 w 1644"/>
                <a:gd name="T13" fmla="*/ 1730 h 2155"/>
                <a:gd name="T14" fmla="*/ 1360 w 1644"/>
                <a:gd name="T15" fmla="*/ 1645 h 2155"/>
                <a:gd name="T16" fmla="*/ 1587 w 1644"/>
                <a:gd name="T17" fmla="*/ 1560 h 2155"/>
                <a:gd name="T18" fmla="*/ 1587 w 1644"/>
                <a:gd name="T19" fmla="*/ 1474 h 2155"/>
                <a:gd name="T20" fmla="*/ 1531 w 1644"/>
                <a:gd name="T21" fmla="*/ 1333 h 2155"/>
                <a:gd name="T22" fmla="*/ 1587 w 1644"/>
                <a:gd name="T23" fmla="*/ 1163 h 2155"/>
                <a:gd name="T24" fmla="*/ 1332 w 1644"/>
                <a:gd name="T25" fmla="*/ 1134 h 2155"/>
                <a:gd name="T26" fmla="*/ 1247 w 1644"/>
                <a:gd name="T27" fmla="*/ 1078 h 2155"/>
                <a:gd name="T28" fmla="*/ 1134 w 1644"/>
                <a:gd name="T29" fmla="*/ 822 h 2155"/>
                <a:gd name="T30" fmla="*/ 1020 w 1644"/>
                <a:gd name="T31" fmla="*/ 652 h 2155"/>
                <a:gd name="T32" fmla="*/ 1077 w 1644"/>
                <a:gd name="T33" fmla="*/ 426 h 2155"/>
                <a:gd name="T34" fmla="*/ 1134 w 1644"/>
                <a:gd name="T35" fmla="*/ 284 h 2155"/>
                <a:gd name="T36" fmla="*/ 992 w 1644"/>
                <a:gd name="T37" fmla="*/ 227 h 2155"/>
                <a:gd name="T38" fmla="*/ 793 w 1644"/>
                <a:gd name="T39" fmla="*/ 85 h 2155"/>
                <a:gd name="T40" fmla="*/ 567 w 1644"/>
                <a:gd name="T41" fmla="*/ 85 h 2155"/>
                <a:gd name="T42" fmla="*/ 425 w 1644"/>
                <a:gd name="T43" fmla="*/ 0 h 2155"/>
                <a:gd name="T44" fmla="*/ 226 w 1644"/>
                <a:gd name="T45" fmla="*/ 85 h 2155"/>
                <a:gd name="T46" fmla="*/ 226 w 1644"/>
                <a:gd name="T47" fmla="*/ 369 h 2155"/>
                <a:gd name="T48" fmla="*/ 113 w 1644"/>
                <a:gd name="T49" fmla="*/ 652 h 2155"/>
                <a:gd name="T50" fmla="*/ 28 w 1644"/>
                <a:gd name="T51" fmla="*/ 822 h 2155"/>
                <a:gd name="T52" fmla="*/ 85 w 1644"/>
                <a:gd name="T53" fmla="*/ 964 h 2155"/>
                <a:gd name="T54" fmla="*/ 198 w 1644"/>
                <a:gd name="T55" fmla="*/ 964 h 2155"/>
                <a:gd name="T56" fmla="*/ 226 w 1644"/>
                <a:gd name="T57" fmla="*/ 1049 h 2155"/>
                <a:gd name="T58" fmla="*/ 198 w 1644"/>
                <a:gd name="T59" fmla="*/ 1361 h 2155"/>
                <a:gd name="T60" fmla="*/ 311 w 1644"/>
                <a:gd name="T61" fmla="*/ 1389 h 2155"/>
                <a:gd name="T62" fmla="*/ 368 w 1644"/>
                <a:gd name="T63" fmla="*/ 1276 h 2155"/>
                <a:gd name="T64" fmla="*/ 482 w 1644"/>
                <a:gd name="T65" fmla="*/ 1418 h 2155"/>
                <a:gd name="T66" fmla="*/ 538 w 1644"/>
                <a:gd name="T67" fmla="*/ 1474 h 2155"/>
                <a:gd name="T68" fmla="*/ 567 w 1644"/>
                <a:gd name="T69" fmla="*/ 1758 h 2155"/>
                <a:gd name="T70" fmla="*/ 680 w 1644"/>
                <a:gd name="T71" fmla="*/ 1843 h 2155"/>
                <a:gd name="T72" fmla="*/ 652 w 1644"/>
                <a:gd name="T73" fmla="*/ 2041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644" h="2155">
                  <a:moveTo>
                    <a:pt x="737" y="2155"/>
                  </a:moveTo>
                  <a:lnTo>
                    <a:pt x="822" y="2127"/>
                  </a:lnTo>
                  <a:lnTo>
                    <a:pt x="850" y="2041"/>
                  </a:lnTo>
                  <a:lnTo>
                    <a:pt x="907" y="2013"/>
                  </a:lnTo>
                  <a:lnTo>
                    <a:pt x="935" y="1928"/>
                  </a:lnTo>
                  <a:lnTo>
                    <a:pt x="1049" y="1900"/>
                  </a:lnTo>
                  <a:lnTo>
                    <a:pt x="1077" y="1815"/>
                  </a:lnTo>
                  <a:lnTo>
                    <a:pt x="1134" y="1730"/>
                  </a:lnTo>
                  <a:lnTo>
                    <a:pt x="1247" y="1701"/>
                  </a:lnTo>
                  <a:lnTo>
                    <a:pt x="1247" y="1758"/>
                  </a:lnTo>
                  <a:lnTo>
                    <a:pt x="1304" y="1758"/>
                  </a:lnTo>
                  <a:lnTo>
                    <a:pt x="1360" y="1786"/>
                  </a:lnTo>
                  <a:lnTo>
                    <a:pt x="1417" y="1786"/>
                  </a:lnTo>
                  <a:lnTo>
                    <a:pt x="1417" y="1730"/>
                  </a:lnTo>
                  <a:lnTo>
                    <a:pt x="1360" y="1701"/>
                  </a:lnTo>
                  <a:lnTo>
                    <a:pt x="1360" y="1645"/>
                  </a:lnTo>
                  <a:lnTo>
                    <a:pt x="1531" y="1560"/>
                  </a:lnTo>
                  <a:lnTo>
                    <a:pt x="1587" y="1560"/>
                  </a:lnTo>
                  <a:lnTo>
                    <a:pt x="1644" y="1531"/>
                  </a:lnTo>
                  <a:lnTo>
                    <a:pt x="1587" y="1474"/>
                  </a:lnTo>
                  <a:lnTo>
                    <a:pt x="1616" y="1446"/>
                  </a:lnTo>
                  <a:lnTo>
                    <a:pt x="1531" y="1333"/>
                  </a:lnTo>
                  <a:lnTo>
                    <a:pt x="1587" y="1304"/>
                  </a:lnTo>
                  <a:lnTo>
                    <a:pt x="1587" y="1163"/>
                  </a:lnTo>
                  <a:lnTo>
                    <a:pt x="1531" y="1191"/>
                  </a:lnTo>
                  <a:lnTo>
                    <a:pt x="1332" y="1134"/>
                  </a:lnTo>
                  <a:lnTo>
                    <a:pt x="1304" y="1191"/>
                  </a:lnTo>
                  <a:lnTo>
                    <a:pt x="1247" y="1078"/>
                  </a:lnTo>
                  <a:lnTo>
                    <a:pt x="1247" y="907"/>
                  </a:lnTo>
                  <a:lnTo>
                    <a:pt x="1134" y="822"/>
                  </a:lnTo>
                  <a:lnTo>
                    <a:pt x="1134" y="766"/>
                  </a:lnTo>
                  <a:lnTo>
                    <a:pt x="1020" y="652"/>
                  </a:lnTo>
                  <a:lnTo>
                    <a:pt x="1134" y="539"/>
                  </a:lnTo>
                  <a:lnTo>
                    <a:pt x="1077" y="426"/>
                  </a:lnTo>
                  <a:lnTo>
                    <a:pt x="1134" y="397"/>
                  </a:lnTo>
                  <a:lnTo>
                    <a:pt x="1134" y="284"/>
                  </a:lnTo>
                  <a:lnTo>
                    <a:pt x="1020" y="199"/>
                  </a:lnTo>
                  <a:lnTo>
                    <a:pt x="992" y="227"/>
                  </a:lnTo>
                  <a:lnTo>
                    <a:pt x="907" y="114"/>
                  </a:lnTo>
                  <a:lnTo>
                    <a:pt x="793" y="85"/>
                  </a:lnTo>
                  <a:lnTo>
                    <a:pt x="737" y="142"/>
                  </a:lnTo>
                  <a:lnTo>
                    <a:pt x="567" y="85"/>
                  </a:lnTo>
                  <a:lnTo>
                    <a:pt x="538" y="29"/>
                  </a:lnTo>
                  <a:lnTo>
                    <a:pt x="425" y="0"/>
                  </a:lnTo>
                  <a:lnTo>
                    <a:pt x="311" y="85"/>
                  </a:lnTo>
                  <a:lnTo>
                    <a:pt x="226" y="85"/>
                  </a:lnTo>
                  <a:lnTo>
                    <a:pt x="170" y="255"/>
                  </a:lnTo>
                  <a:lnTo>
                    <a:pt x="226" y="369"/>
                  </a:lnTo>
                  <a:lnTo>
                    <a:pt x="85" y="567"/>
                  </a:lnTo>
                  <a:lnTo>
                    <a:pt x="113" y="652"/>
                  </a:lnTo>
                  <a:lnTo>
                    <a:pt x="0" y="766"/>
                  </a:lnTo>
                  <a:lnTo>
                    <a:pt x="28" y="822"/>
                  </a:lnTo>
                  <a:lnTo>
                    <a:pt x="28" y="879"/>
                  </a:lnTo>
                  <a:lnTo>
                    <a:pt x="85" y="964"/>
                  </a:lnTo>
                  <a:lnTo>
                    <a:pt x="170" y="907"/>
                  </a:lnTo>
                  <a:lnTo>
                    <a:pt x="198" y="964"/>
                  </a:lnTo>
                  <a:lnTo>
                    <a:pt x="170" y="1021"/>
                  </a:lnTo>
                  <a:lnTo>
                    <a:pt x="226" y="1049"/>
                  </a:lnTo>
                  <a:lnTo>
                    <a:pt x="170" y="1276"/>
                  </a:lnTo>
                  <a:lnTo>
                    <a:pt x="198" y="1361"/>
                  </a:lnTo>
                  <a:lnTo>
                    <a:pt x="255" y="1304"/>
                  </a:lnTo>
                  <a:lnTo>
                    <a:pt x="311" y="1389"/>
                  </a:lnTo>
                  <a:lnTo>
                    <a:pt x="368" y="1389"/>
                  </a:lnTo>
                  <a:lnTo>
                    <a:pt x="368" y="1276"/>
                  </a:lnTo>
                  <a:lnTo>
                    <a:pt x="425" y="1276"/>
                  </a:lnTo>
                  <a:lnTo>
                    <a:pt x="482" y="1418"/>
                  </a:lnTo>
                  <a:lnTo>
                    <a:pt x="538" y="1418"/>
                  </a:lnTo>
                  <a:lnTo>
                    <a:pt x="538" y="1474"/>
                  </a:lnTo>
                  <a:lnTo>
                    <a:pt x="482" y="1588"/>
                  </a:lnTo>
                  <a:lnTo>
                    <a:pt x="567" y="1758"/>
                  </a:lnTo>
                  <a:lnTo>
                    <a:pt x="623" y="1758"/>
                  </a:lnTo>
                  <a:lnTo>
                    <a:pt x="680" y="1843"/>
                  </a:lnTo>
                  <a:lnTo>
                    <a:pt x="623" y="1956"/>
                  </a:lnTo>
                  <a:lnTo>
                    <a:pt x="652" y="2041"/>
                  </a:lnTo>
                  <a:lnTo>
                    <a:pt x="737" y="215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1" name="Freeform 11">
              <a:extLst>
                <a:ext uri="{FF2B5EF4-FFF2-40B4-BE49-F238E27FC236}">
                  <a16:creationId xmlns:a16="http://schemas.microsoft.com/office/drawing/2014/main" id="{4606E833-C728-46F9-9ADB-D531156F318E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3947"/>
              <a:ext cx="822" cy="2013"/>
            </a:xfrm>
            <a:custGeom>
              <a:avLst/>
              <a:gdLst>
                <a:gd name="T0" fmla="*/ 114 w 822"/>
                <a:gd name="T1" fmla="*/ 312 h 2013"/>
                <a:gd name="T2" fmla="*/ 57 w 822"/>
                <a:gd name="T3" fmla="*/ 454 h 2013"/>
                <a:gd name="T4" fmla="*/ 0 w 822"/>
                <a:gd name="T5" fmla="*/ 680 h 2013"/>
                <a:gd name="T6" fmla="*/ 114 w 822"/>
                <a:gd name="T7" fmla="*/ 850 h 2013"/>
                <a:gd name="T8" fmla="*/ 227 w 822"/>
                <a:gd name="T9" fmla="*/ 1106 h 2013"/>
                <a:gd name="T10" fmla="*/ 312 w 822"/>
                <a:gd name="T11" fmla="*/ 1162 h 2013"/>
                <a:gd name="T12" fmla="*/ 567 w 822"/>
                <a:gd name="T13" fmla="*/ 1191 h 2013"/>
                <a:gd name="T14" fmla="*/ 511 w 822"/>
                <a:gd name="T15" fmla="*/ 1361 h 2013"/>
                <a:gd name="T16" fmla="*/ 567 w 822"/>
                <a:gd name="T17" fmla="*/ 1502 h 2013"/>
                <a:gd name="T18" fmla="*/ 596 w 822"/>
                <a:gd name="T19" fmla="*/ 1814 h 2013"/>
                <a:gd name="T20" fmla="*/ 539 w 822"/>
                <a:gd name="T21" fmla="*/ 1956 h 2013"/>
                <a:gd name="T22" fmla="*/ 624 w 822"/>
                <a:gd name="T23" fmla="*/ 2013 h 2013"/>
                <a:gd name="T24" fmla="*/ 709 w 822"/>
                <a:gd name="T25" fmla="*/ 1928 h 2013"/>
                <a:gd name="T26" fmla="*/ 794 w 822"/>
                <a:gd name="T27" fmla="*/ 1758 h 2013"/>
                <a:gd name="T28" fmla="*/ 737 w 822"/>
                <a:gd name="T29" fmla="*/ 1673 h 2013"/>
                <a:gd name="T30" fmla="*/ 766 w 822"/>
                <a:gd name="T31" fmla="*/ 1588 h 2013"/>
                <a:gd name="T32" fmla="*/ 766 w 822"/>
                <a:gd name="T33" fmla="*/ 1502 h 2013"/>
                <a:gd name="T34" fmla="*/ 709 w 822"/>
                <a:gd name="T35" fmla="*/ 1417 h 2013"/>
                <a:gd name="T36" fmla="*/ 709 w 822"/>
                <a:gd name="T37" fmla="*/ 1247 h 2013"/>
                <a:gd name="T38" fmla="*/ 652 w 822"/>
                <a:gd name="T39" fmla="*/ 1106 h 2013"/>
                <a:gd name="T40" fmla="*/ 652 w 822"/>
                <a:gd name="T41" fmla="*/ 935 h 2013"/>
                <a:gd name="T42" fmla="*/ 766 w 822"/>
                <a:gd name="T43" fmla="*/ 765 h 2013"/>
                <a:gd name="T44" fmla="*/ 794 w 822"/>
                <a:gd name="T45" fmla="*/ 454 h 2013"/>
                <a:gd name="T46" fmla="*/ 737 w 822"/>
                <a:gd name="T47" fmla="*/ 312 h 2013"/>
                <a:gd name="T48" fmla="*/ 766 w 822"/>
                <a:gd name="T49" fmla="*/ 227 h 2013"/>
                <a:gd name="T50" fmla="*/ 681 w 822"/>
                <a:gd name="T51" fmla="*/ 142 h 2013"/>
                <a:gd name="T52" fmla="*/ 624 w 822"/>
                <a:gd name="T53" fmla="*/ 85 h 2013"/>
                <a:gd name="T54" fmla="*/ 567 w 822"/>
                <a:gd name="T55" fmla="*/ 0 h 2013"/>
                <a:gd name="T56" fmla="*/ 482 w 822"/>
                <a:gd name="T57" fmla="*/ 28 h 2013"/>
                <a:gd name="T58" fmla="*/ 425 w 822"/>
                <a:gd name="T59" fmla="*/ 85 h 2013"/>
                <a:gd name="T60" fmla="*/ 312 w 822"/>
                <a:gd name="T61" fmla="*/ 28 h 2013"/>
                <a:gd name="T62" fmla="*/ 255 w 822"/>
                <a:gd name="T63" fmla="*/ 142 h 2013"/>
                <a:gd name="T64" fmla="*/ 57 w 822"/>
                <a:gd name="T65" fmla="*/ 85 h 2013"/>
                <a:gd name="T66" fmla="*/ 0 w 822"/>
                <a:gd name="T67" fmla="*/ 227 h 20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822" h="2013">
                  <a:moveTo>
                    <a:pt x="0" y="227"/>
                  </a:moveTo>
                  <a:lnTo>
                    <a:pt x="114" y="312"/>
                  </a:lnTo>
                  <a:lnTo>
                    <a:pt x="114" y="425"/>
                  </a:lnTo>
                  <a:lnTo>
                    <a:pt x="57" y="454"/>
                  </a:lnTo>
                  <a:lnTo>
                    <a:pt x="114" y="567"/>
                  </a:lnTo>
                  <a:lnTo>
                    <a:pt x="0" y="680"/>
                  </a:lnTo>
                  <a:lnTo>
                    <a:pt x="114" y="794"/>
                  </a:lnTo>
                  <a:lnTo>
                    <a:pt x="114" y="850"/>
                  </a:lnTo>
                  <a:lnTo>
                    <a:pt x="227" y="935"/>
                  </a:lnTo>
                  <a:lnTo>
                    <a:pt x="227" y="1106"/>
                  </a:lnTo>
                  <a:lnTo>
                    <a:pt x="284" y="1219"/>
                  </a:lnTo>
                  <a:lnTo>
                    <a:pt x="312" y="1162"/>
                  </a:lnTo>
                  <a:lnTo>
                    <a:pt x="511" y="1219"/>
                  </a:lnTo>
                  <a:lnTo>
                    <a:pt x="567" y="1191"/>
                  </a:lnTo>
                  <a:lnTo>
                    <a:pt x="567" y="1332"/>
                  </a:lnTo>
                  <a:lnTo>
                    <a:pt x="511" y="1361"/>
                  </a:lnTo>
                  <a:lnTo>
                    <a:pt x="596" y="1474"/>
                  </a:lnTo>
                  <a:lnTo>
                    <a:pt x="567" y="1502"/>
                  </a:lnTo>
                  <a:lnTo>
                    <a:pt x="624" y="1559"/>
                  </a:lnTo>
                  <a:lnTo>
                    <a:pt x="596" y="1814"/>
                  </a:lnTo>
                  <a:lnTo>
                    <a:pt x="539" y="1871"/>
                  </a:lnTo>
                  <a:lnTo>
                    <a:pt x="539" y="1956"/>
                  </a:lnTo>
                  <a:lnTo>
                    <a:pt x="567" y="1956"/>
                  </a:lnTo>
                  <a:lnTo>
                    <a:pt x="624" y="2013"/>
                  </a:lnTo>
                  <a:lnTo>
                    <a:pt x="709" y="2013"/>
                  </a:lnTo>
                  <a:lnTo>
                    <a:pt x="709" y="1928"/>
                  </a:lnTo>
                  <a:lnTo>
                    <a:pt x="794" y="1871"/>
                  </a:lnTo>
                  <a:lnTo>
                    <a:pt x="794" y="1758"/>
                  </a:lnTo>
                  <a:lnTo>
                    <a:pt x="737" y="1729"/>
                  </a:lnTo>
                  <a:lnTo>
                    <a:pt x="737" y="1673"/>
                  </a:lnTo>
                  <a:lnTo>
                    <a:pt x="766" y="1644"/>
                  </a:lnTo>
                  <a:lnTo>
                    <a:pt x="766" y="1588"/>
                  </a:lnTo>
                  <a:lnTo>
                    <a:pt x="822" y="1559"/>
                  </a:lnTo>
                  <a:lnTo>
                    <a:pt x="766" y="1502"/>
                  </a:lnTo>
                  <a:lnTo>
                    <a:pt x="766" y="1446"/>
                  </a:lnTo>
                  <a:lnTo>
                    <a:pt x="709" y="1417"/>
                  </a:lnTo>
                  <a:lnTo>
                    <a:pt x="794" y="1361"/>
                  </a:lnTo>
                  <a:lnTo>
                    <a:pt x="709" y="1247"/>
                  </a:lnTo>
                  <a:lnTo>
                    <a:pt x="737" y="1162"/>
                  </a:lnTo>
                  <a:lnTo>
                    <a:pt x="652" y="1106"/>
                  </a:lnTo>
                  <a:lnTo>
                    <a:pt x="681" y="992"/>
                  </a:lnTo>
                  <a:lnTo>
                    <a:pt x="652" y="935"/>
                  </a:lnTo>
                  <a:lnTo>
                    <a:pt x="709" y="765"/>
                  </a:lnTo>
                  <a:lnTo>
                    <a:pt x="766" y="765"/>
                  </a:lnTo>
                  <a:lnTo>
                    <a:pt x="766" y="624"/>
                  </a:lnTo>
                  <a:lnTo>
                    <a:pt x="794" y="454"/>
                  </a:lnTo>
                  <a:lnTo>
                    <a:pt x="737" y="397"/>
                  </a:lnTo>
                  <a:lnTo>
                    <a:pt x="737" y="312"/>
                  </a:lnTo>
                  <a:lnTo>
                    <a:pt x="794" y="283"/>
                  </a:lnTo>
                  <a:lnTo>
                    <a:pt x="766" y="227"/>
                  </a:lnTo>
                  <a:lnTo>
                    <a:pt x="766" y="198"/>
                  </a:lnTo>
                  <a:lnTo>
                    <a:pt x="681" y="142"/>
                  </a:lnTo>
                  <a:lnTo>
                    <a:pt x="652" y="85"/>
                  </a:lnTo>
                  <a:lnTo>
                    <a:pt x="624" y="85"/>
                  </a:lnTo>
                  <a:lnTo>
                    <a:pt x="596" y="0"/>
                  </a:lnTo>
                  <a:lnTo>
                    <a:pt x="567" y="0"/>
                  </a:lnTo>
                  <a:lnTo>
                    <a:pt x="539" y="28"/>
                  </a:lnTo>
                  <a:lnTo>
                    <a:pt x="482" y="28"/>
                  </a:lnTo>
                  <a:lnTo>
                    <a:pt x="482" y="57"/>
                  </a:lnTo>
                  <a:lnTo>
                    <a:pt x="425" y="85"/>
                  </a:lnTo>
                  <a:lnTo>
                    <a:pt x="397" y="28"/>
                  </a:lnTo>
                  <a:lnTo>
                    <a:pt x="312" y="28"/>
                  </a:lnTo>
                  <a:lnTo>
                    <a:pt x="312" y="85"/>
                  </a:lnTo>
                  <a:lnTo>
                    <a:pt x="255" y="142"/>
                  </a:lnTo>
                  <a:lnTo>
                    <a:pt x="142" y="142"/>
                  </a:lnTo>
                  <a:lnTo>
                    <a:pt x="57" y="85"/>
                  </a:lnTo>
                  <a:lnTo>
                    <a:pt x="0" y="142"/>
                  </a:lnTo>
                  <a:lnTo>
                    <a:pt x="0" y="22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2" name="Freeform 12">
              <a:extLst>
                <a:ext uri="{FF2B5EF4-FFF2-40B4-BE49-F238E27FC236}">
                  <a16:creationId xmlns:a16="http://schemas.microsoft.com/office/drawing/2014/main" id="{7672338A-329A-4829-94E1-F9C09FFCD289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8" y="3890"/>
              <a:ext cx="1871" cy="2041"/>
            </a:xfrm>
            <a:custGeom>
              <a:avLst/>
              <a:gdLst>
                <a:gd name="T0" fmla="*/ 29 w 1871"/>
                <a:gd name="T1" fmla="*/ 199 h 2041"/>
                <a:gd name="T2" fmla="*/ 114 w 1871"/>
                <a:gd name="T3" fmla="*/ 284 h 2041"/>
                <a:gd name="T4" fmla="*/ 85 w 1871"/>
                <a:gd name="T5" fmla="*/ 369 h 2041"/>
                <a:gd name="T6" fmla="*/ 142 w 1871"/>
                <a:gd name="T7" fmla="*/ 511 h 2041"/>
                <a:gd name="T8" fmla="*/ 284 w 1871"/>
                <a:gd name="T9" fmla="*/ 539 h 2041"/>
                <a:gd name="T10" fmla="*/ 340 w 1871"/>
                <a:gd name="T11" fmla="*/ 681 h 2041"/>
                <a:gd name="T12" fmla="*/ 454 w 1871"/>
                <a:gd name="T13" fmla="*/ 681 h 2041"/>
                <a:gd name="T14" fmla="*/ 596 w 1871"/>
                <a:gd name="T15" fmla="*/ 822 h 2041"/>
                <a:gd name="T16" fmla="*/ 624 w 1871"/>
                <a:gd name="T17" fmla="*/ 1078 h 2041"/>
                <a:gd name="T18" fmla="*/ 511 w 1871"/>
                <a:gd name="T19" fmla="*/ 1134 h 2041"/>
                <a:gd name="T20" fmla="*/ 567 w 1871"/>
                <a:gd name="T21" fmla="*/ 1276 h 2041"/>
                <a:gd name="T22" fmla="*/ 624 w 1871"/>
                <a:gd name="T23" fmla="*/ 1276 h 2041"/>
                <a:gd name="T24" fmla="*/ 652 w 1871"/>
                <a:gd name="T25" fmla="*/ 1361 h 2041"/>
                <a:gd name="T26" fmla="*/ 652 w 1871"/>
                <a:gd name="T27" fmla="*/ 1503 h 2041"/>
                <a:gd name="T28" fmla="*/ 766 w 1871"/>
                <a:gd name="T29" fmla="*/ 1588 h 2041"/>
                <a:gd name="T30" fmla="*/ 822 w 1871"/>
                <a:gd name="T31" fmla="*/ 1645 h 2041"/>
                <a:gd name="T32" fmla="*/ 709 w 1871"/>
                <a:gd name="T33" fmla="*/ 1786 h 2041"/>
                <a:gd name="T34" fmla="*/ 766 w 1871"/>
                <a:gd name="T35" fmla="*/ 1786 h 2041"/>
                <a:gd name="T36" fmla="*/ 964 w 1871"/>
                <a:gd name="T37" fmla="*/ 1900 h 2041"/>
                <a:gd name="T38" fmla="*/ 1049 w 1871"/>
                <a:gd name="T39" fmla="*/ 1928 h 2041"/>
                <a:gd name="T40" fmla="*/ 1219 w 1871"/>
                <a:gd name="T41" fmla="*/ 2041 h 2041"/>
                <a:gd name="T42" fmla="*/ 1276 w 1871"/>
                <a:gd name="T43" fmla="*/ 1730 h 2041"/>
                <a:gd name="T44" fmla="*/ 1219 w 1871"/>
                <a:gd name="T45" fmla="*/ 1588 h 2041"/>
                <a:gd name="T46" fmla="*/ 1361 w 1871"/>
                <a:gd name="T47" fmla="*/ 1588 h 2041"/>
                <a:gd name="T48" fmla="*/ 1446 w 1871"/>
                <a:gd name="T49" fmla="*/ 1559 h 2041"/>
                <a:gd name="T50" fmla="*/ 1588 w 1871"/>
                <a:gd name="T51" fmla="*/ 1446 h 2041"/>
                <a:gd name="T52" fmla="*/ 1645 w 1871"/>
                <a:gd name="T53" fmla="*/ 1389 h 2041"/>
                <a:gd name="T54" fmla="*/ 1701 w 1871"/>
                <a:gd name="T55" fmla="*/ 1276 h 2041"/>
                <a:gd name="T56" fmla="*/ 1701 w 1871"/>
                <a:gd name="T57" fmla="*/ 1078 h 2041"/>
                <a:gd name="T58" fmla="*/ 1843 w 1871"/>
                <a:gd name="T59" fmla="*/ 964 h 2041"/>
                <a:gd name="T60" fmla="*/ 1871 w 1871"/>
                <a:gd name="T61" fmla="*/ 822 h 2041"/>
                <a:gd name="T62" fmla="*/ 1673 w 1871"/>
                <a:gd name="T63" fmla="*/ 652 h 2041"/>
                <a:gd name="T64" fmla="*/ 1673 w 1871"/>
                <a:gd name="T65" fmla="*/ 794 h 2041"/>
                <a:gd name="T66" fmla="*/ 1559 w 1871"/>
                <a:gd name="T67" fmla="*/ 907 h 2041"/>
                <a:gd name="T68" fmla="*/ 1418 w 1871"/>
                <a:gd name="T69" fmla="*/ 851 h 2041"/>
                <a:gd name="T70" fmla="*/ 1361 w 1871"/>
                <a:gd name="T71" fmla="*/ 992 h 2041"/>
                <a:gd name="T72" fmla="*/ 1276 w 1871"/>
                <a:gd name="T73" fmla="*/ 1304 h 2041"/>
                <a:gd name="T74" fmla="*/ 1191 w 1871"/>
                <a:gd name="T75" fmla="*/ 1418 h 2041"/>
                <a:gd name="T76" fmla="*/ 1163 w 1871"/>
                <a:gd name="T77" fmla="*/ 1531 h 2041"/>
                <a:gd name="T78" fmla="*/ 993 w 1871"/>
                <a:gd name="T79" fmla="*/ 1588 h 2041"/>
                <a:gd name="T80" fmla="*/ 822 w 1871"/>
                <a:gd name="T81" fmla="*/ 1418 h 2041"/>
                <a:gd name="T82" fmla="*/ 766 w 1871"/>
                <a:gd name="T83" fmla="*/ 1304 h 2041"/>
                <a:gd name="T84" fmla="*/ 766 w 1871"/>
                <a:gd name="T85" fmla="*/ 1163 h 2041"/>
                <a:gd name="T86" fmla="*/ 794 w 1871"/>
                <a:gd name="T87" fmla="*/ 1021 h 2041"/>
                <a:gd name="T88" fmla="*/ 879 w 1871"/>
                <a:gd name="T89" fmla="*/ 936 h 2041"/>
                <a:gd name="T90" fmla="*/ 766 w 1871"/>
                <a:gd name="T91" fmla="*/ 567 h 2041"/>
                <a:gd name="T92" fmla="*/ 822 w 1871"/>
                <a:gd name="T93" fmla="*/ 369 h 2041"/>
                <a:gd name="T94" fmla="*/ 766 w 1871"/>
                <a:gd name="T95" fmla="*/ 255 h 2041"/>
                <a:gd name="T96" fmla="*/ 596 w 1871"/>
                <a:gd name="T97" fmla="*/ 170 h 2041"/>
                <a:gd name="T98" fmla="*/ 482 w 1871"/>
                <a:gd name="T99" fmla="*/ 57 h 2041"/>
                <a:gd name="T100" fmla="*/ 340 w 1871"/>
                <a:gd name="T101" fmla="*/ 57 h 2041"/>
                <a:gd name="T102" fmla="*/ 199 w 1871"/>
                <a:gd name="T103" fmla="*/ 114 h 2041"/>
                <a:gd name="T104" fmla="*/ 114 w 1871"/>
                <a:gd name="T105" fmla="*/ 114 h 2041"/>
                <a:gd name="T106" fmla="*/ 0 w 1871"/>
                <a:gd name="T107" fmla="*/ 142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871" h="2041">
                  <a:moveTo>
                    <a:pt x="0" y="142"/>
                  </a:moveTo>
                  <a:lnTo>
                    <a:pt x="29" y="199"/>
                  </a:lnTo>
                  <a:lnTo>
                    <a:pt x="114" y="255"/>
                  </a:lnTo>
                  <a:lnTo>
                    <a:pt x="114" y="284"/>
                  </a:lnTo>
                  <a:lnTo>
                    <a:pt x="142" y="340"/>
                  </a:lnTo>
                  <a:lnTo>
                    <a:pt x="85" y="369"/>
                  </a:lnTo>
                  <a:lnTo>
                    <a:pt x="85" y="454"/>
                  </a:lnTo>
                  <a:lnTo>
                    <a:pt x="142" y="511"/>
                  </a:lnTo>
                  <a:lnTo>
                    <a:pt x="255" y="511"/>
                  </a:lnTo>
                  <a:lnTo>
                    <a:pt x="284" y="539"/>
                  </a:lnTo>
                  <a:lnTo>
                    <a:pt x="255" y="624"/>
                  </a:lnTo>
                  <a:lnTo>
                    <a:pt x="340" y="681"/>
                  </a:lnTo>
                  <a:lnTo>
                    <a:pt x="426" y="709"/>
                  </a:lnTo>
                  <a:lnTo>
                    <a:pt x="454" y="681"/>
                  </a:lnTo>
                  <a:lnTo>
                    <a:pt x="454" y="766"/>
                  </a:lnTo>
                  <a:lnTo>
                    <a:pt x="596" y="822"/>
                  </a:lnTo>
                  <a:lnTo>
                    <a:pt x="624" y="879"/>
                  </a:lnTo>
                  <a:lnTo>
                    <a:pt x="624" y="1078"/>
                  </a:lnTo>
                  <a:lnTo>
                    <a:pt x="596" y="1106"/>
                  </a:lnTo>
                  <a:lnTo>
                    <a:pt x="511" y="1134"/>
                  </a:lnTo>
                  <a:lnTo>
                    <a:pt x="596" y="1163"/>
                  </a:lnTo>
                  <a:lnTo>
                    <a:pt x="567" y="1276"/>
                  </a:lnTo>
                  <a:lnTo>
                    <a:pt x="596" y="1304"/>
                  </a:lnTo>
                  <a:lnTo>
                    <a:pt x="624" y="1276"/>
                  </a:lnTo>
                  <a:lnTo>
                    <a:pt x="681" y="1333"/>
                  </a:lnTo>
                  <a:lnTo>
                    <a:pt x="652" y="1361"/>
                  </a:lnTo>
                  <a:lnTo>
                    <a:pt x="624" y="1474"/>
                  </a:lnTo>
                  <a:lnTo>
                    <a:pt x="652" y="1503"/>
                  </a:lnTo>
                  <a:lnTo>
                    <a:pt x="737" y="1503"/>
                  </a:lnTo>
                  <a:lnTo>
                    <a:pt x="766" y="1588"/>
                  </a:lnTo>
                  <a:lnTo>
                    <a:pt x="851" y="1616"/>
                  </a:lnTo>
                  <a:lnTo>
                    <a:pt x="822" y="1645"/>
                  </a:lnTo>
                  <a:lnTo>
                    <a:pt x="766" y="1673"/>
                  </a:lnTo>
                  <a:lnTo>
                    <a:pt x="709" y="1786"/>
                  </a:lnTo>
                  <a:lnTo>
                    <a:pt x="737" y="1843"/>
                  </a:lnTo>
                  <a:lnTo>
                    <a:pt x="766" y="1786"/>
                  </a:lnTo>
                  <a:lnTo>
                    <a:pt x="907" y="1843"/>
                  </a:lnTo>
                  <a:lnTo>
                    <a:pt x="964" y="1900"/>
                  </a:lnTo>
                  <a:lnTo>
                    <a:pt x="964" y="1928"/>
                  </a:lnTo>
                  <a:lnTo>
                    <a:pt x="1049" y="1928"/>
                  </a:lnTo>
                  <a:lnTo>
                    <a:pt x="1163" y="2041"/>
                  </a:lnTo>
                  <a:lnTo>
                    <a:pt x="1219" y="2041"/>
                  </a:lnTo>
                  <a:lnTo>
                    <a:pt x="1276" y="1928"/>
                  </a:lnTo>
                  <a:lnTo>
                    <a:pt x="1276" y="1730"/>
                  </a:lnTo>
                  <a:lnTo>
                    <a:pt x="1219" y="1730"/>
                  </a:lnTo>
                  <a:lnTo>
                    <a:pt x="1219" y="1588"/>
                  </a:lnTo>
                  <a:lnTo>
                    <a:pt x="1276" y="1616"/>
                  </a:lnTo>
                  <a:lnTo>
                    <a:pt x="1361" y="1588"/>
                  </a:lnTo>
                  <a:lnTo>
                    <a:pt x="1418" y="1616"/>
                  </a:lnTo>
                  <a:lnTo>
                    <a:pt x="1446" y="1559"/>
                  </a:lnTo>
                  <a:lnTo>
                    <a:pt x="1503" y="1474"/>
                  </a:lnTo>
                  <a:lnTo>
                    <a:pt x="1588" y="1446"/>
                  </a:lnTo>
                  <a:lnTo>
                    <a:pt x="1588" y="1361"/>
                  </a:lnTo>
                  <a:lnTo>
                    <a:pt x="1645" y="1389"/>
                  </a:lnTo>
                  <a:lnTo>
                    <a:pt x="1758" y="1276"/>
                  </a:lnTo>
                  <a:lnTo>
                    <a:pt x="1701" y="1276"/>
                  </a:lnTo>
                  <a:lnTo>
                    <a:pt x="1673" y="1163"/>
                  </a:lnTo>
                  <a:lnTo>
                    <a:pt x="1701" y="1078"/>
                  </a:lnTo>
                  <a:lnTo>
                    <a:pt x="1730" y="1021"/>
                  </a:lnTo>
                  <a:lnTo>
                    <a:pt x="1843" y="964"/>
                  </a:lnTo>
                  <a:lnTo>
                    <a:pt x="1815" y="822"/>
                  </a:lnTo>
                  <a:lnTo>
                    <a:pt x="1871" y="822"/>
                  </a:lnTo>
                  <a:lnTo>
                    <a:pt x="1871" y="709"/>
                  </a:lnTo>
                  <a:lnTo>
                    <a:pt x="1673" y="652"/>
                  </a:lnTo>
                  <a:lnTo>
                    <a:pt x="1645" y="737"/>
                  </a:lnTo>
                  <a:lnTo>
                    <a:pt x="1673" y="794"/>
                  </a:lnTo>
                  <a:lnTo>
                    <a:pt x="1673" y="851"/>
                  </a:lnTo>
                  <a:lnTo>
                    <a:pt x="1559" y="907"/>
                  </a:lnTo>
                  <a:lnTo>
                    <a:pt x="1503" y="851"/>
                  </a:lnTo>
                  <a:lnTo>
                    <a:pt x="1418" y="851"/>
                  </a:lnTo>
                  <a:lnTo>
                    <a:pt x="1333" y="936"/>
                  </a:lnTo>
                  <a:lnTo>
                    <a:pt x="1361" y="992"/>
                  </a:lnTo>
                  <a:lnTo>
                    <a:pt x="1361" y="1049"/>
                  </a:lnTo>
                  <a:lnTo>
                    <a:pt x="1276" y="1304"/>
                  </a:lnTo>
                  <a:lnTo>
                    <a:pt x="1276" y="1361"/>
                  </a:lnTo>
                  <a:lnTo>
                    <a:pt x="1191" y="1418"/>
                  </a:lnTo>
                  <a:lnTo>
                    <a:pt x="1163" y="1474"/>
                  </a:lnTo>
                  <a:lnTo>
                    <a:pt x="1163" y="1531"/>
                  </a:lnTo>
                  <a:lnTo>
                    <a:pt x="1049" y="1531"/>
                  </a:lnTo>
                  <a:lnTo>
                    <a:pt x="993" y="1588"/>
                  </a:lnTo>
                  <a:lnTo>
                    <a:pt x="851" y="1531"/>
                  </a:lnTo>
                  <a:lnTo>
                    <a:pt x="822" y="1418"/>
                  </a:lnTo>
                  <a:lnTo>
                    <a:pt x="766" y="1389"/>
                  </a:lnTo>
                  <a:lnTo>
                    <a:pt x="766" y="1304"/>
                  </a:lnTo>
                  <a:lnTo>
                    <a:pt x="794" y="1248"/>
                  </a:lnTo>
                  <a:lnTo>
                    <a:pt x="766" y="1163"/>
                  </a:lnTo>
                  <a:lnTo>
                    <a:pt x="822" y="1078"/>
                  </a:lnTo>
                  <a:lnTo>
                    <a:pt x="794" y="1021"/>
                  </a:lnTo>
                  <a:lnTo>
                    <a:pt x="822" y="936"/>
                  </a:lnTo>
                  <a:lnTo>
                    <a:pt x="879" y="936"/>
                  </a:lnTo>
                  <a:lnTo>
                    <a:pt x="907" y="851"/>
                  </a:lnTo>
                  <a:lnTo>
                    <a:pt x="766" y="567"/>
                  </a:lnTo>
                  <a:lnTo>
                    <a:pt x="794" y="539"/>
                  </a:lnTo>
                  <a:lnTo>
                    <a:pt x="822" y="369"/>
                  </a:lnTo>
                  <a:lnTo>
                    <a:pt x="737" y="284"/>
                  </a:lnTo>
                  <a:lnTo>
                    <a:pt x="766" y="255"/>
                  </a:lnTo>
                  <a:lnTo>
                    <a:pt x="766" y="199"/>
                  </a:lnTo>
                  <a:lnTo>
                    <a:pt x="596" y="170"/>
                  </a:lnTo>
                  <a:lnTo>
                    <a:pt x="539" y="57"/>
                  </a:lnTo>
                  <a:lnTo>
                    <a:pt x="482" y="57"/>
                  </a:lnTo>
                  <a:lnTo>
                    <a:pt x="426" y="0"/>
                  </a:lnTo>
                  <a:lnTo>
                    <a:pt x="340" y="57"/>
                  </a:lnTo>
                  <a:lnTo>
                    <a:pt x="255" y="29"/>
                  </a:lnTo>
                  <a:lnTo>
                    <a:pt x="199" y="114"/>
                  </a:lnTo>
                  <a:lnTo>
                    <a:pt x="142" y="85"/>
                  </a:lnTo>
                  <a:lnTo>
                    <a:pt x="114" y="114"/>
                  </a:lnTo>
                  <a:lnTo>
                    <a:pt x="29" y="114"/>
                  </a:lnTo>
                  <a:lnTo>
                    <a:pt x="0" y="142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3" name="Freeform 13">
              <a:extLst>
                <a:ext uri="{FF2B5EF4-FFF2-40B4-BE49-F238E27FC236}">
                  <a16:creationId xmlns:a16="http://schemas.microsoft.com/office/drawing/2014/main" id="{68463483-0BA4-49D6-99EE-7EF1C8DF201C}"/>
                </a:ext>
              </a:extLst>
            </p:cNvPr>
            <p:cNvSpPr>
              <a:spLocks/>
            </p:cNvSpPr>
            <p:nvPr/>
          </p:nvSpPr>
          <p:spPr bwMode="auto">
            <a:xfrm>
              <a:off x="4243" y="5308"/>
              <a:ext cx="1531" cy="1701"/>
            </a:xfrm>
            <a:custGeom>
              <a:avLst/>
              <a:gdLst>
                <a:gd name="T0" fmla="*/ 454 w 1531"/>
                <a:gd name="T1" fmla="*/ 56 h 1701"/>
                <a:gd name="T2" fmla="*/ 539 w 1531"/>
                <a:gd name="T3" fmla="*/ 198 h 1701"/>
                <a:gd name="T4" fmla="*/ 652 w 1531"/>
                <a:gd name="T5" fmla="*/ 227 h 1701"/>
                <a:gd name="T6" fmla="*/ 624 w 1531"/>
                <a:gd name="T7" fmla="*/ 340 h 1701"/>
                <a:gd name="T8" fmla="*/ 936 w 1531"/>
                <a:gd name="T9" fmla="*/ 538 h 1701"/>
                <a:gd name="T10" fmla="*/ 1049 w 1531"/>
                <a:gd name="T11" fmla="*/ 623 h 1701"/>
                <a:gd name="T12" fmla="*/ 822 w 1531"/>
                <a:gd name="T13" fmla="*/ 680 h 1701"/>
                <a:gd name="T14" fmla="*/ 1021 w 1531"/>
                <a:gd name="T15" fmla="*/ 964 h 1701"/>
                <a:gd name="T16" fmla="*/ 1247 w 1531"/>
                <a:gd name="T17" fmla="*/ 879 h 1701"/>
                <a:gd name="T18" fmla="*/ 1389 w 1531"/>
                <a:gd name="T19" fmla="*/ 737 h 1701"/>
                <a:gd name="T20" fmla="*/ 1503 w 1531"/>
                <a:gd name="T21" fmla="*/ 850 h 1701"/>
                <a:gd name="T22" fmla="*/ 1332 w 1531"/>
                <a:gd name="T23" fmla="*/ 1247 h 1701"/>
                <a:gd name="T24" fmla="*/ 1361 w 1531"/>
                <a:gd name="T25" fmla="*/ 1332 h 1701"/>
                <a:gd name="T26" fmla="*/ 1162 w 1531"/>
                <a:gd name="T27" fmla="*/ 1389 h 1701"/>
                <a:gd name="T28" fmla="*/ 794 w 1531"/>
                <a:gd name="T29" fmla="*/ 1701 h 1701"/>
                <a:gd name="T30" fmla="*/ 709 w 1531"/>
                <a:gd name="T31" fmla="*/ 1644 h 1701"/>
                <a:gd name="T32" fmla="*/ 595 w 1531"/>
                <a:gd name="T33" fmla="*/ 1616 h 1701"/>
                <a:gd name="T34" fmla="*/ 397 w 1531"/>
                <a:gd name="T35" fmla="*/ 1502 h 1701"/>
                <a:gd name="T36" fmla="*/ 284 w 1531"/>
                <a:gd name="T37" fmla="*/ 1361 h 1701"/>
                <a:gd name="T38" fmla="*/ 340 w 1531"/>
                <a:gd name="T39" fmla="*/ 1275 h 1701"/>
                <a:gd name="T40" fmla="*/ 397 w 1531"/>
                <a:gd name="T41" fmla="*/ 1162 h 1701"/>
                <a:gd name="T42" fmla="*/ 227 w 1531"/>
                <a:gd name="T43" fmla="*/ 1134 h 1701"/>
                <a:gd name="T44" fmla="*/ 340 w 1531"/>
                <a:gd name="T45" fmla="*/ 1020 h 1701"/>
                <a:gd name="T46" fmla="*/ 454 w 1531"/>
                <a:gd name="T47" fmla="*/ 680 h 1701"/>
                <a:gd name="T48" fmla="*/ 340 w 1531"/>
                <a:gd name="T49" fmla="*/ 538 h 1701"/>
                <a:gd name="T50" fmla="*/ 227 w 1531"/>
                <a:gd name="T51" fmla="*/ 453 h 1701"/>
                <a:gd name="T52" fmla="*/ 113 w 1531"/>
                <a:gd name="T53" fmla="*/ 453 h 1701"/>
                <a:gd name="T54" fmla="*/ 0 w 1531"/>
                <a:gd name="T55" fmla="*/ 425 h 1701"/>
                <a:gd name="T56" fmla="*/ 85 w 1531"/>
                <a:gd name="T57" fmla="*/ 283 h 1701"/>
                <a:gd name="T58" fmla="*/ 170 w 1531"/>
                <a:gd name="T59" fmla="*/ 141 h 1701"/>
                <a:gd name="T60" fmla="*/ 85 w 1531"/>
                <a:gd name="T61" fmla="*/ 85 h 1701"/>
                <a:gd name="T62" fmla="*/ 312 w 1531"/>
                <a:gd name="T63" fmla="*/ 85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531" h="1701">
                  <a:moveTo>
                    <a:pt x="397" y="0"/>
                  </a:moveTo>
                  <a:lnTo>
                    <a:pt x="454" y="56"/>
                  </a:lnTo>
                  <a:lnTo>
                    <a:pt x="454" y="170"/>
                  </a:lnTo>
                  <a:lnTo>
                    <a:pt x="539" y="198"/>
                  </a:lnTo>
                  <a:lnTo>
                    <a:pt x="624" y="198"/>
                  </a:lnTo>
                  <a:lnTo>
                    <a:pt x="652" y="227"/>
                  </a:lnTo>
                  <a:lnTo>
                    <a:pt x="624" y="283"/>
                  </a:lnTo>
                  <a:lnTo>
                    <a:pt x="624" y="340"/>
                  </a:lnTo>
                  <a:lnTo>
                    <a:pt x="765" y="340"/>
                  </a:lnTo>
                  <a:lnTo>
                    <a:pt x="936" y="538"/>
                  </a:lnTo>
                  <a:lnTo>
                    <a:pt x="1106" y="567"/>
                  </a:lnTo>
                  <a:lnTo>
                    <a:pt x="1049" y="623"/>
                  </a:lnTo>
                  <a:lnTo>
                    <a:pt x="822" y="652"/>
                  </a:lnTo>
                  <a:lnTo>
                    <a:pt x="822" y="680"/>
                  </a:lnTo>
                  <a:lnTo>
                    <a:pt x="936" y="907"/>
                  </a:lnTo>
                  <a:lnTo>
                    <a:pt x="1021" y="964"/>
                  </a:lnTo>
                  <a:lnTo>
                    <a:pt x="1134" y="879"/>
                  </a:lnTo>
                  <a:lnTo>
                    <a:pt x="1247" y="879"/>
                  </a:lnTo>
                  <a:lnTo>
                    <a:pt x="1332" y="822"/>
                  </a:lnTo>
                  <a:lnTo>
                    <a:pt x="1389" y="737"/>
                  </a:lnTo>
                  <a:lnTo>
                    <a:pt x="1446" y="822"/>
                  </a:lnTo>
                  <a:lnTo>
                    <a:pt x="1503" y="850"/>
                  </a:lnTo>
                  <a:lnTo>
                    <a:pt x="1531" y="1105"/>
                  </a:lnTo>
                  <a:lnTo>
                    <a:pt x="1332" y="1247"/>
                  </a:lnTo>
                  <a:lnTo>
                    <a:pt x="1332" y="1304"/>
                  </a:lnTo>
                  <a:lnTo>
                    <a:pt x="1361" y="1332"/>
                  </a:lnTo>
                  <a:lnTo>
                    <a:pt x="1332" y="1389"/>
                  </a:lnTo>
                  <a:lnTo>
                    <a:pt x="1162" y="1389"/>
                  </a:lnTo>
                  <a:lnTo>
                    <a:pt x="1162" y="1417"/>
                  </a:lnTo>
                  <a:lnTo>
                    <a:pt x="794" y="1701"/>
                  </a:lnTo>
                  <a:lnTo>
                    <a:pt x="737" y="1616"/>
                  </a:lnTo>
                  <a:lnTo>
                    <a:pt x="709" y="1644"/>
                  </a:lnTo>
                  <a:lnTo>
                    <a:pt x="652" y="1616"/>
                  </a:lnTo>
                  <a:lnTo>
                    <a:pt x="595" y="1616"/>
                  </a:lnTo>
                  <a:lnTo>
                    <a:pt x="595" y="1502"/>
                  </a:lnTo>
                  <a:lnTo>
                    <a:pt x="397" y="1502"/>
                  </a:lnTo>
                  <a:lnTo>
                    <a:pt x="454" y="1446"/>
                  </a:lnTo>
                  <a:lnTo>
                    <a:pt x="284" y="1361"/>
                  </a:lnTo>
                  <a:lnTo>
                    <a:pt x="340" y="1332"/>
                  </a:lnTo>
                  <a:lnTo>
                    <a:pt x="340" y="1275"/>
                  </a:lnTo>
                  <a:lnTo>
                    <a:pt x="397" y="1219"/>
                  </a:lnTo>
                  <a:lnTo>
                    <a:pt x="397" y="1162"/>
                  </a:lnTo>
                  <a:lnTo>
                    <a:pt x="369" y="1105"/>
                  </a:lnTo>
                  <a:lnTo>
                    <a:pt x="227" y="1134"/>
                  </a:lnTo>
                  <a:lnTo>
                    <a:pt x="255" y="1049"/>
                  </a:lnTo>
                  <a:lnTo>
                    <a:pt x="340" y="1020"/>
                  </a:lnTo>
                  <a:lnTo>
                    <a:pt x="340" y="964"/>
                  </a:lnTo>
                  <a:lnTo>
                    <a:pt x="454" y="680"/>
                  </a:lnTo>
                  <a:lnTo>
                    <a:pt x="454" y="652"/>
                  </a:lnTo>
                  <a:lnTo>
                    <a:pt x="340" y="538"/>
                  </a:lnTo>
                  <a:lnTo>
                    <a:pt x="284" y="538"/>
                  </a:lnTo>
                  <a:lnTo>
                    <a:pt x="227" y="453"/>
                  </a:lnTo>
                  <a:lnTo>
                    <a:pt x="198" y="482"/>
                  </a:lnTo>
                  <a:lnTo>
                    <a:pt x="113" y="453"/>
                  </a:lnTo>
                  <a:lnTo>
                    <a:pt x="113" y="425"/>
                  </a:lnTo>
                  <a:lnTo>
                    <a:pt x="0" y="425"/>
                  </a:lnTo>
                  <a:lnTo>
                    <a:pt x="85" y="340"/>
                  </a:lnTo>
                  <a:lnTo>
                    <a:pt x="85" y="283"/>
                  </a:lnTo>
                  <a:lnTo>
                    <a:pt x="170" y="227"/>
                  </a:lnTo>
                  <a:lnTo>
                    <a:pt x="170" y="141"/>
                  </a:lnTo>
                  <a:lnTo>
                    <a:pt x="113" y="141"/>
                  </a:lnTo>
                  <a:lnTo>
                    <a:pt x="85" y="85"/>
                  </a:lnTo>
                  <a:lnTo>
                    <a:pt x="284" y="56"/>
                  </a:lnTo>
                  <a:lnTo>
                    <a:pt x="312" y="85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4" name="Freeform 14">
              <a:extLst>
                <a:ext uri="{FF2B5EF4-FFF2-40B4-BE49-F238E27FC236}">
                  <a16:creationId xmlns:a16="http://schemas.microsoft.com/office/drawing/2014/main" id="{D20B3D24-62DE-46D6-AE64-07A615531999}"/>
                </a:ext>
              </a:extLst>
            </p:cNvPr>
            <p:cNvSpPr>
              <a:spLocks/>
            </p:cNvSpPr>
            <p:nvPr/>
          </p:nvSpPr>
          <p:spPr bwMode="auto">
            <a:xfrm>
              <a:off x="3761" y="4457"/>
              <a:ext cx="1162" cy="936"/>
            </a:xfrm>
            <a:custGeom>
              <a:avLst/>
              <a:gdLst>
                <a:gd name="T0" fmla="*/ 0 w 1162"/>
                <a:gd name="T1" fmla="*/ 454 h 936"/>
                <a:gd name="T2" fmla="*/ 0 w 1162"/>
                <a:gd name="T3" fmla="*/ 511 h 936"/>
                <a:gd name="T4" fmla="*/ 57 w 1162"/>
                <a:gd name="T5" fmla="*/ 482 h 936"/>
                <a:gd name="T6" fmla="*/ 113 w 1162"/>
                <a:gd name="T7" fmla="*/ 482 h 936"/>
                <a:gd name="T8" fmla="*/ 85 w 1162"/>
                <a:gd name="T9" fmla="*/ 539 h 936"/>
                <a:gd name="T10" fmla="*/ 28 w 1162"/>
                <a:gd name="T11" fmla="*/ 567 h 936"/>
                <a:gd name="T12" fmla="*/ 170 w 1162"/>
                <a:gd name="T13" fmla="*/ 709 h 936"/>
                <a:gd name="T14" fmla="*/ 227 w 1162"/>
                <a:gd name="T15" fmla="*/ 822 h 936"/>
                <a:gd name="T16" fmla="*/ 312 w 1162"/>
                <a:gd name="T17" fmla="*/ 794 h 936"/>
                <a:gd name="T18" fmla="*/ 312 w 1162"/>
                <a:gd name="T19" fmla="*/ 851 h 936"/>
                <a:gd name="T20" fmla="*/ 397 w 1162"/>
                <a:gd name="T21" fmla="*/ 794 h 936"/>
                <a:gd name="T22" fmla="*/ 510 w 1162"/>
                <a:gd name="T23" fmla="*/ 907 h 936"/>
                <a:gd name="T24" fmla="*/ 567 w 1162"/>
                <a:gd name="T25" fmla="*/ 936 h 936"/>
                <a:gd name="T26" fmla="*/ 766 w 1162"/>
                <a:gd name="T27" fmla="*/ 907 h 936"/>
                <a:gd name="T28" fmla="*/ 794 w 1162"/>
                <a:gd name="T29" fmla="*/ 936 h 936"/>
                <a:gd name="T30" fmla="*/ 879 w 1162"/>
                <a:gd name="T31" fmla="*/ 851 h 936"/>
                <a:gd name="T32" fmla="*/ 907 w 1162"/>
                <a:gd name="T33" fmla="*/ 822 h 936"/>
                <a:gd name="T34" fmla="*/ 879 w 1162"/>
                <a:gd name="T35" fmla="*/ 766 h 936"/>
                <a:gd name="T36" fmla="*/ 1021 w 1162"/>
                <a:gd name="T37" fmla="*/ 737 h 936"/>
                <a:gd name="T38" fmla="*/ 1106 w 1162"/>
                <a:gd name="T39" fmla="*/ 766 h 936"/>
                <a:gd name="T40" fmla="*/ 1162 w 1162"/>
                <a:gd name="T41" fmla="*/ 681 h 936"/>
                <a:gd name="T42" fmla="*/ 1077 w 1162"/>
                <a:gd name="T43" fmla="*/ 567 h 936"/>
                <a:gd name="T44" fmla="*/ 1106 w 1162"/>
                <a:gd name="T45" fmla="*/ 511 h 936"/>
                <a:gd name="T46" fmla="*/ 992 w 1162"/>
                <a:gd name="T47" fmla="*/ 482 h 936"/>
                <a:gd name="T48" fmla="*/ 907 w 1162"/>
                <a:gd name="T49" fmla="*/ 482 h 936"/>
                <a:gd name="T50" fmla="*/ 851 w 1162"/>
                <a:gd name="T51" fmla="*/ 454 h 936"/>
                <a:gd name="T52" fmla="*/ 766 w 1162"/>
                <a:gd name="T53" fmla="*/ 511 h 936"/>
                <a:gd name="T54" fmla="*/ 624 w 1162"/>
                <a:gd name="T55" fmla="*/ 567 h 936"/>
                <a:gd name="T56" fmla="*/ 539 w 1162"/>
                <a:gd name="T57" fmla="*/ 482 h 936"/>
                <a:gd name="T58" fmla="*/ 539 w 1162"/>
                <a:gd name="T59" fmla="*/ 397 h 936"/>
                <a:gd name="T60" fmla="*/ 595 w 1162"/>
                <a:gd name="T61" fmla="*/ 369 h 936"/>
                <a:gd name="T62" fmla="*/ 652 w 1162"/>
                <a:gd name="T63" fmla="*/ 312 h 936"/>
                <a:gd name="T64" fmla="*/ 680 w 1162"/>
                <a:gd name="T65" fmla="*/ 227 h 936"/>
                <a:gd name="T66" fmla="*/ 794 w 1162"/>
                <a:gd name="T67" fmla="*/ 142 h 936"/>
                <a:gd name="T68" fmla="*/ 794 w 1162"/>
                <a:gd name="T69" fmla="*/ 114 h 936"/>
                <a:gd name="T70" fmla="*/ 907 w 1162"/>
                <a:gd name="T71" fmla="*/ 57 h 936"/>
                <a:gd name="T72" fmla="*/ 851 w 1162"/>
                <a:gd name="T73" fmla="*/ 0 h 936"/>
                <a:gd name="T74" fmla="*/ 737 w 1162"/>
                <a:gd name="T75" fmla="*/ 0 h 936"/>
                <a:gd name="T76" fmla="*/ 709 w 1162"/>
                <a:gd name="T77" fmla="*/ 57 h 936"/>
                <a:gd name="T78" fmla="*/ 624 w 1162"/>
                <a:gd name="T79" fmla="*/ 57 h 936"/>
                <a:gd name="T80" fmla="*/ 595 w 1162"/>
                <a:gd name="T81" fmla="*/ 29 h 936"/>
                <a:gd name="T82" fmla="*/ 510 w 1162"/>
                <a:gd name="T83" fmla="*/ 85 h 936"/>
                <a:gd name="T84" fmla="*/ 482 w 1162"/>
                <a:gd name="T85" fmla="*/ 170 h 936"/>
                <a:gd name="T86" fmla="*/ 369 w 1162"/>
                <a:gd name="T87" fmla="*/ 114 h 936"/>
                <a:gd name="T88" fmla="*/ 255 w 1162"/>
                <a:gd name="T89" fmla="*/ 199 h 936"/>
                <a:gd name="T90" fmla="*/ 255 w 1162"/>
                <a:gd name="T91" fmla="*/ 284 h 936"/>
                <a:gd name="T92" fmla="*/ 170 w 1162"/>
                <a:gd name="T93" fmla="*/ 312 h 936"/>
                <a:gd name="T94" fmla="*/ 142 w 1162"/>
                <a:gd name="T95" fmla="*/ 369 h 936"/>
                <a:gd name="T96" fmla="*/ 57 w 1162"/>
                <a:gd name="T97" fmla="*/ 397 h 936"/>
                <a:gd name="T98" fmla="*/ 0 w 1162"/>
                <a:gd name="T99" fmla="*/ 454 h 9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162" h="936">
                  <a:moveTo>
                    <a:pt x="0" y="454"/>
                  </a:moveTo>
                  <a:lnTo>
                    <a:pt x="0" y="511"/>
                  </a:lnTo>
                  <a:lnTo>
                    <a:pt x="57" y="482"/>
                  </a:lnTo>
                  <a:lnTo>
                    <a:pt x="113" y="482"/>
                  </a:lnTo>
                  <a:lnTo>
                    <a:pt x="85" y="539"/>
                  </a:lnTo>
                  <a:lnTo>
                    <a:pt x="28" y="567"/>
                  </a:lnTo>
                  <a:lnTo>
                    <a:pt x="170" y="709"/>
                  </a:lnTo>
                  <a:lnTo>
                    <a:pt x="227" y="822"/>
                  </a:lnTo>
                  <a:lnTo>
                    <a:pt x="312" y="794"/>
                  </a:lnTo>
                  <a:lnTo>
                    <a:pt x="312" y="851"/>
                  </a:lnTo>
                  <a:lnTo>
                    <a:pt x="397" y="794"/>
                  </a:lnTo>
                  <a:lnTo>
                    <a:pt x="510" y="907"/>
                  </a:lnTo>
                  <a:lnTo>
                    <a:pt x="567" y="936"/>
                  </a:lnTo>
                  <a:lnTo>
                    <a:pt x="766" y="907"/>
                  </a:lnTo>
                  <a:lnTo>
                    <a:pt x="794" y="936"/>
                  </a:lnTo>
                  <a:lnTo>
                    <a:pt x="879" y="851"/>
                  </a:lnTo>
                  <a:lnTo>
                    <a:pt x="907" y="822"/>
                  </a:lnTo>
                  <a:lnTo>
                    <a:pt x="879" y="766"/>
                  </a:lnTo>
                  <a:lnTo>
                    <a:pt x="1021" y="737"/>
                  </a:lnTo>
                  <a:lnTo>
                    <a:pt x="1106" y="766"/>
                  </a:lnTo>
                  <a:lnTo>
                    <a:pt x="1162" y="681"/>
                  </a:lnTo>
                  <a:lnTo>
                    <a:pt x="1077" y="567"/>
                  </a:lnTo>
                  <a:lnTo>
                    <a:pt x="1106" y="511"/>
                  </a:lnTo>
                  <a:lnTo>
                    <a:pt x="992" y="482"/>
                  </a:lnTo>
                  <a:lnTo>
                    <a:pt x="907" y="482"/>
                  </a:lnTo>
                  <a:lnTo>
                    <a:pt x="851" y="454"/>
                  </a:lnTo>
                  <a:lnTo>
                    <a:pt x="766" y="511"/>
                  </a:lnTo>
                  <a:lnTo>
                    <a:pt x="624" y="567"/>
                  </a:lnTo>
                  <a:lnTo>
                    <a:pt x="539" y="482"/>
                  </a:lnTo>
                  <a:lnTo>
                    <a:pt x="539" y="397"/>
                  </a:lnTo>
                  <a:lnTo>
                    <a:pt x="595" y="369"/>
                  </a:lnTo>
                  <a:lnTo>
                    <a:pt x="652" y="312"/>
                  </a:lnTo>
                  <a:lnTo>
                    <a:pt x="680" y="227"/>
                  </a:lnTo>
                  <a:lnTo>
                    <a:pt x="794" y="142"/>
                  </a:lnTo>
                  <a:lnTo>
                    <a:pt x="794" y="114"/>
                  </a:lnTo>
                  <a:lnTo>
                    <a:pt x="907" y="57"/>
                  </a:lnTo>
                  <a:lnTo>
                    <a:pt x="851" y="0"/>
                  </a:lnTo>
                  <a:lnTo>
                    <a:pt x="737" y="0"/>
                  </a:lnTo>
                  <a:lnTo>
                    <a:pt x="709" y="57"/>
                  </a:lnTo>
                  <a:lnTo>
                    <a:pt x="624" y="57"/>
                  </a:lnTo>
                  <a:lnTo>
                    <a:pt x="595" y="29"/>
                  </a:lnTo>
                  <a:lnTo>
                    <a:pt x="510" y="85"/>
                  </a:lnTo>
                  <a:lnTo>
                    <a:pt x="482" y="170"/>
                  </a:lnTo>
                  <a:lnTo>
                    <a:pt x="369" y="114"/>
                  </a:lnTo>
                  <a:lnTo>
                    <a:pt x="255" y="199"/>
                  </a:lnTo>
                  <a:lnTo>
                    <a:pt x="255" y="284"/>
                  </a:lnTo>
                  <a:lnTo>
                    <a:pt x="170" y="312"/>
                  </a:lnTo>
                  <a:lnTo>
                    <a:pt x="142" y="369"/>
                  </a:lnTo>
                  <a:lnTo>
                    <a:pt x="57" y="397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5" name="Freeform 15">
              <a:extLst>
                <a:ext uri="{FF2B5EF4-FFF2-40B4-BE49-F238E27FC236}">
                  <a16:creationId xmlns:a16="http://schemas.microsoft.com/office/drawing/2014/main" id="{30674617-2857-442B-971F-ABE55E3D1D99}"/>
                </a:ext>
              </a:extLst>
            </p:cNvPr>
            <p:cNvSpPr>
              <a:spLocks/>
            </p:cNvSpPr>
            <p:nvPr/>
          </p:nvSpPr>
          <p:spPr bwMode="auto">
            <a:xfrm>
              <a:off x="4300" y="4514"/>
              <a:ext cx="652" cy="510"/>
            </a:xfrm>
            <a:custGeom>
              <a:avLst/>
              <a:gdLst>
                <a:gd name="T0" fmla="*/ 397 w 652"/>
                <a:gd name="T1" fmla="*/ 0 h 510"/>
                <a:gd name="T2" fmla="*/ 368 w 652"/>
                <a:gd name="T3" fmla="*/ 0 h 510"/>
                <a:gd name="T4" fmla="*/ 255 w 652"/>
                <a:gd name="T5" fmla="*/ 57 h 510"/>
                <a:gd name="T6" fmla="*/ 255 w 652"/>
                <a:gd name="T7" fmla="*/ 85 h 510"/>
                <a:gd name="T8" fmla="*/ 141 w 652"/>
                <a:gd name="T9" fmla="*/ 170 h 510"/>
                <a:gd name="T10" fmla="*/ 113 w 652"/>
                <a:gd name="T11" fmla="*/ 255 h 510"/>
                <a:gd name="T12" fmla="*/ 56 w 652"/>
                <a:gd name="T13" fmla="*/ 312 h 510"/>
                <a:gd name="T14" fmla="*/ 0 w 652"/>
                <a:gd name="T15" fmla="*/ 340 h 510"/>
                <a:gd name="T16" fmla="*/ 0 w 652"/>
                <a:gd name="T17" fmla="*/ 425 h 510"/>
                <a:gd name="T18" fmla="*/ 85 w 652"/>
                <a:gd name="T19" fmla="*/ 510 h 510"/>
                <a:gd name="T20" fmla="*/ 227 w 652"/>
                <a:gd name="T21" fmla="*/ 454 h 510"/>
                <a:gd name="T22" fmla="*/ 312 w 652"/>
                <a:gd name="T23" fmla="*/ 397 h 510"/>
                <a:gd name="T24" fmla="*/ 368 w 652"/>
                <a:gd name="T25" fmla="*/ 425 h 510"/>
                <a:gd name="T26" fmla="*/ 453 w 652"/>
                <a:gd name="T27" fmla="*/ 425 h 510"/>
                <a:gd name="T28" fmla="*/ 567 w 652"/>
                <a:gd name="T29" fmla="*/ 454 h 510"/>
                <a:gd name="T30" fmla="*/ 623 w 652"/>
                <a:gd name="T31" fmla="*/ 425 h 510"/>
                <a:gd name="T32" fmla="*/ 652 w 652"/>
                <a:gd name="T33" fmla="*/ 283 h 510"/>
                <a:gd name="T34" fmla="*/ 595 w 652"/>
                <a:gd name="T35" fmla="*/ 255 h 510"/>
                <a:gd name="T36" fmla="*/ 652 w 652"/>
                <a:gd name="T37" fmla="*/ 198 h 510"/>
                <a:gd name="T38" fmla="*/ 623 w 652"/>
                <a:gd name="T39" fmla="*/ 170 h 510"/>
                <a:gd name="T40" fmla="*/ 482 w 652"/>
                <a:gd name="T41" fmla="*/ 142 h 510"/>
                <a:gd name="T42" fmla="*/ 425 w 652"/>
                <a:gd name="T43" fmla="*/ 0 h 510"/>
                <a:gd name="T44" fmla="*/ 397 w 652"/>
                <a:gd name="T45" fmla="*/ 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52" h="510">
                  <a:moveTo>
                    <a:pt x="397" y="0"/>
                  </a:moveTo>
                  <a:lnTo>
                    <a:pt x="368" y="0"/>
                  </a:lnTo>
                  <a:lnTo>
                    <a:pt x="255" y="57"/>
                  </a:lnTo>
                  <a:lnTo>
                    <a:pt x="255" y="85"/>
                  </a:lnTo>
                  <a:lnTo>
                    <a:pt x="141" y="170"/>
                  </a:lnTo>
                  <a:lnTo>
                    <a:pt x="113" y="255"/>
                  </a:lnTo>
                  <a:lnTo>
                    <a:pt x="56" y="312"/>
                  </a:lnTo>
                  <a:lnTo>
                    <a:pt x="0" y="340"/>
                  </a:lnTo>
                  <a:lnTo>
                    <a:pt x="0" y="425"/>
                  </a:lnTo>
                  <a:lnTo>
                    <a:pt x="85" y="510"/>
                  </a:lnTo>
                  <a:lnTo>
                    <a:pt x="227" y="454"/>
                  </a:lnTo>
                  <a:lnTo>
                    <a:pt x="312" y="397"/>
                  </a:lnTo>
                  <a:lnTo>
                    <a:pt x="368" y="425"/>
                  </a:lnTo>
                  <a:lnTo>
                    <a:pt x="453" y="425"/>
                  </a:lnTo>
                  <a:lnTo>
                    <a:pt x="567" y="454"/>
                  </a:lnTo>
                  <a:lnTo>
                    <a:pt x="623" y="425"/>
                  </a:lnTo>
                  <a:lnTo>
                    <a:pt x="652" y="283"/>
                  </a:lnTo>
                  <a:lnTo>
                    <a:pt x="595" y="255"/>
                  </a:lnTo>
                  <a:lnTo>
                    <a:pt x="652" y="198"/>
                  </a:lnTo>
                  <a:lnTo>
                    <a:pt x="623" y="170"/>
                  </a:lnTo>
                  <a:lnTo>
                    <a:pt x="482" y="142"/>
                  </a:lnTo>
                  <a:lnTo>
                    <a:pt x="425" y="0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6" name="Freeform 16">
              <a:extLst>
                <a:ext uri="{FF2B5EF4-FFF2-40B4-BE49-F238E27FC236}">
                  <a16:creationId xmlns:a16="http://schemas.microsoft.com/office/drawing/2014/main" id="{664D671F-7F68-4436-A9C2-4EAD03CA34E3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4" y="4741"/>
              <a:ext cx="595" cy="737"/>
            </a:xfrm>
            <a:custGeom>
              <a:avLst/>
              <a:gdLst>
                <a:gd name="T0" fmla="*/ 595 w 595"/>
                <a:gd name="T1" fmla="*/ 198 h 737"/>
                <a:gd name="T2" fmla="*/ 510 w 595"/>
                <a:gd name="T3" fmla="*/ 453 h 737"/>
                <a:gd name="T4" fmla="*/ 510 w 595"/>
                <a:gd name="T5" fmla="*/ 510 h 737"/>
                <a:gd name="T6" fmla="*/ 425 w 595"/>
                <a:gd name="T7" fmla="*/ 567 h 737"/>
                <a:gd name="T8" fmla="*/ 397 w 595"/>
                <a:gd name="T9" fmla="*/ 623 h 737"/>
                <a:gd name="T10" fmla="*/ 397 w 595"/>
                <a:gd name="T11" fmla="*/ 680 h 737"/>
                <a:gd name="T12" fmla="*/ 283 w 595"/>
                <a:gd name="T13" fmla="*/ 680 h 737"/>
                <a:gd name="T14" fmla="*/ 227 w 595"/>
                <a:gd name="T15" fmla="*/ 737 h 737"/>
                <a:gd name="T16" fmla="*/ 85 w 595"/>
                <a:gd name="T17" fmla="*/ 680 h 737"/>
                <a:gd name="T18" fmla="*/ 56 w 595"/>
                <a:gd name="T19" fmla="*/ 567 h 737"/>
                <a:gd name="T20" fmla="*/ 0 w 595"/>
                <a:gd name="T21" fmla="*/ 538 h 737"/>
                <a:gd name="T22" fmla="*/ 0 w 595"/>
                <a:gd name="T23" fmla="*/ 453 h 737"/>
                <a:gd name="T24" fmla="*/ 28 w 595"/>
                <a:gd name="T25" fmla="*/ 397 h 737"/>
                <a:gd name="T26" fmla="*/ 0 w 595"/>
                <a:gd name="T27" fmla="*/ 312 h 737"/>
                <a:gd name="T28" fmla="*/ 56 w 595"/>
                <a:gd name="T29" fmla="*/ 227 h 737"/>
                <a:gd name="T30" fmla="*/ 28 w 595"/>
                <a:gd name="T31" fmla="*/ 170 h 737"/>
                <a:gd name="T32" fmla="*/ 56 w 595"/>
                <a:gd name="T33" fmla="*/ 85 h 737"/>
                <a:gd name="T34" fmla="*/ 85 w 595"/>
                <a:gd name="T35" fmla="*/ 85 h 737"/>
                <a:gd name="T36" fmla="*/ 113 w 595"/>
                <a:gd name="T37" fmla="*/ 85 h 737"/>
                <a:gd name="T38" fmla="*/ 141 w 595"/>
                <a:gd name="T39" fmla="*/ 0 h 737"/>
                <a:gd name="T40" fmla="*/ 227 w 595"/>
                <a:gd name="T41" fmla="*/ 28 h 737"/>
                <a:gd name="T42" fmla="*/ 340 w 595"/>
                <a:gd name="T43" fmla="*/ 227 h 737"/>
                <a:gd name="T44" fmla="*/ 425 w 595"/>
                <a:gd name="T45" fmla="*/ 312 h 737"/>
                <a:gd name="T46" fmla="*/ 482 w 595"/>
                <a:gd name="T47" fmla="*/ 198 h 737"/>
                <a:gd name="T48" fmla="*/ 595 w 595"/>
                <a:gd name="T49" fmla="*/ 198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95" h="737">
                  <a:moveTo>
                    <a:pt x="595" y="198"/>
                  </a:moveTo>
                  <a:lnTo>
                    <a:pt x="510" y="453"/>
                  </a:lnTo>
                  <a:lnTo>
                    <a:pt x="510" y="510"/>
                  </a:lnTo>
                  <a:lnTo>
                    <a:pt x="425" y="567"/>
                  </a:lnTo>
                  <a:lnTo>
                    <a:pt x="397" y="623"/>
                  </a:lnTo>
                  <a:lnTo>
                    <a:pt x="397" y="680"/>
                  </a:lnTo>
                  <a:lnTo>
                    <a:pt x="283" y="680"/>
                  </a:lnTo>
                  <a:lnTo>
                    <a:pt x="227" y="737"/>
                  </a:lnTo>
                  <a:lnTo>
                    <a:pt x="85" y="680"/>
                  </a:lnTo>
                  <a:lnTo>
                    <a:pt x="56" y="567"/>
                  </a:lnTo>
                  <a:lnTo>
                    <a:pt x="0" y="538"/>
                  </a:lnTo>
                  <a:lnTo>
                    <a:pt x="0" y="453"/>
                  </a:lnTo>
                  <a:lnTo>
                    <a:pt x="28" y="397"/>
                  </a:lnTo>
                  <a:lnTo>
                    <a:pt x="0" y="312"/>
                  </a:lnTo>
                  <a:lnTo>
                    <a:pt x="56" y="227"/>
                  </a:lnTo>
                  <a:lnTo>
                    <a:pt x="28" y="170"/>
                  </a:lnTo>
                  <a:lnTo>
                    <a:pt x="56" y="85"/>
                  </a:lnTo>
                  <a:lnTo>
                    <a:pt x="85" y="85"/>
                  </a:lnTo>
                  <a:lnTo>
                    <a:pt x="113" y="85"/>
                  </a:lnTo>
                  <a:lnTo>
                    <a:pt x="141" y="0"/>
                  </a:lnTo>
                  <a:lnTo>
                    <a:pt x="227" y="28"/>
                  </a:lnTo>
                  <a:lnTo>
                    <a:pt x="340" y="227"/>
                  </a:lnTo>
                  <a:lnTo>
                    <a:pt x="425" y="312"/>
                  </a:lnTo>
                  <a:lnTo>
                    <a:pt x="482" y="198"/>
                  </a:lnTo>
                  <a:lnTo>
                    <a:pt x="595" y="19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7" name="Freeform 17">
              <a:extLst>
                <a:ext uri="{FF2B5EF4-FFF2-40B4-BE49-F238E27FC236}">
                  <a16:creationId xmlns:a16="http://schemas.microsoft.com/office/drawing/2014/main" id="{47D4D220-E812-4346-A3BF-7E0B78331A53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478"/>
              <a:ext cx="284" cy="227"/>
            </a:xfrm>
            <a:custGeom>
              <a:avLst/>
              <a:gdLst>
                <a:gd name="T0" fmla="*/ 199 w 284"/>
                <a:gd name="T1" fmla="*/ 28 h 227"/>
                <a:gd name="T2" fmla="*/ 142 w 284"/>
                <a:gd name="T3" fmla="*/ 0 h 227"/>
                <a:gd name="T4" fmla="*/ 57 w 284"/>
                <a:gd name="T5" fmla="*/ 28 h 227"/>
                <a:gd name="T6" fmla="*/ 0 w 284"/>
                <a:gd name="T7" fmla="*/ 0 h 227"/>
                <a:gd name="T8" fmla="*/ 0 w 284"/>
                <a:gd name="T9" fmla="*/ 142 h 227"/>
                <a:gd name="T10" fmla="*/ 57 w 284"/>
                <a:gd name="T11" fmla="*/ 142 h 227"/>
                <a:gd name="T12" fmla="*/ 114 w 284"/>
                <a:gd name="T13" fmla="*/ 227 h 227"/>
                <a:gd name="T14" fmla="*/ 170 w 284"/>
                <a:gd name="T15" fmla="*/ 227 h 227"/>
                <a:gd name="T16" fmla="*/ 170 w 284"/>
                <a:gd name="T17" fmla="*/ 170 h 227"/>
                <a:gd name="T18" fmla="*/ 255 w 284"/>
                <a:gd name="T19" fmla="*/ 170 h 227"/>
                <a:gd name="T20" fmla="*/ 284 w 284"/>
                <a:gd name="T21" fmla="*/ 142 h 227"/>
                <a:gd name="T22" fmla="*/ 255 w 284"/>
                <a:gd name="T23" fmla="*/ 85 h 227"/>
                <a:gd name="T24" fmla="*/ 227 w 284"/>
                <a:gd name="T25" fmla="*/ 113 h 227"/>
                <a:gd name="T26" fmla="*/ 199 w 284"/>
                <a:gd name="T27" fmla="*/ 113 h 227"/>
                <a:gd name="T28" fmla="*/ 227 w 284"/>
                <a:gd name="T29" fmla="*/ 57 h 227"/>
                <a:gd name="T30" fmla="*/ 199 w 284"/>
                <a:gd name="T31" fmla="*/ 28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84" h="227">
                  <a:moveTo>
                    <a:pt x="199" y="28"/>
                  </a:moveTo>
                  <a:lnTo>
                    <a:pt x="142" y="0"/>
                  </a:lnTo>
                  <a:lnTo>
                    <a:pt x="57" y="28"/>
                  </a:lnTo>
                  <a:lnTo>
                    <a:pt x="0" y="0"/>
                  </a:lnTo>
                  <a:lnTo>
                    <a:pt x="0" y="142"/>
                  </a:lnTo>
                  <a:lnTo>
                    <a:pt x="57" y="142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170"/>
                  </a:lnTo>
                  <a:lnTo>
                    <a:pt x="255" y="170"/>
                  </a:lnTo>
                  <a:lnTo>
                    <a:pt x="284" y="142"/>
                  </a:lnTo>
                  <a:lnTo>
                    <a:pt x="255" y="85"/>
                  </a:lnTo>
                  <a:lnTo>
                    <a:pt x="227" y="113"/>
                  </a:lnTo>
                  <a:lnTo>
                    <a:pt x="199" y="113"/>
                  </a:lnTo>
                  <a:lnTo>
                    <a:pt x="227" y="57"/>
                  </a:lnTo>
                  <a:lnTo>
                    <a:pt x="199" y="2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8" name="Freeform 18">
              <a:extLst>
                <a:ext uri="{FF2B5EF4-FFF2-40B4-BE49-F238E27FC236}">
                  <a16:creationId xmlns:a16="http://schemas.microsoft.com/office/drawing/2014/main" id="{30B575A2-56BD-427C-A7DC-14377155609A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790"/>
              <a:ext cx="255" cy="198"/>
            </a:xfrm>
            <a:custGeom>
              <a:avLst/>
              <a:gdLst>
                <a:gd name="T0" fmla="*/ 57 w 255"/>
                <a:gd name="T1" fmla="*/ 28 h 198"/>
                <a:gd name="T2" fmla="*/ 0 w 255"/>
                <a:gd name="T3" fmla="*/ 141 h 198"/>
                <a:gd name="T4" fmla="*/ 29 w 255"/>
                <a:gd name="T5" fmla="*/ 198 h 198"/>
                <a:gd name="T6" fmla="*/ 57 w 255"/>
                <a:gd name="T7" fmla="*/ 198 h 198"/>
                <a:gd name="T8" fmla="*/ 85 w 255"/>
                <a:gd name="T9" fmla="*/ 170 h 198"/>
                <a:gd name="T10" fmla="*/ 170 w 255"/>
                <a:gd name="T11" fmla="*/ 170 h 198"/>
                <a:gd name="T12" fmla="*/ 255 w 255"/>
                <a:gd name="T13" fmla="*/ 170 h 198"/>
                <a:gd name="T14" fmla="*/ 255 w 255"/>
                <a:gd name="T15" fmla="*/ 113 h 198"/>
                <a:gd name="T16" fmla="*/ 227 w 255"/>
                <a:gd name="T17" fmla="*/ 56 h 198"/>
                <a:gd name="T18" fmla="*/ 199 w 255"/>
                <a:gd name="T19" fmla="*/ 56 h 198"/>
                <a:gd name="T20" fmla="*/ 199 w 255"/>
                <a:gd name="T21" fmla="*/ 0 h 198"/>
                <a:gd name="T22" fmla="*/ 170 w 255"/>
                <a:gd name="T23" fmla="*/ 0 h 198"/>
                <a:gd name="T24" fmla="*/ 142 w 255"/>
                <a:gd name="T25" fmla="*/ 28 h 198"/>
                <a:gd name="T26" fmla="*/ 114 w 255"/>
                <a:gd name="T27" fmla="*/ 0 h 198"/>
                <a:gd name="T28" fmla="*/ 85 w 255"/>
                <a:gd name="T29" fmla="*/ 0 h 198"/>
                <a:gd name="T30" fmla="*/ 85 w 255"/>
                <a:gd name="T31" fmla="*/ 28 h 198"/>
                <a:gd name="T32" fmla="*/ 57 w 255"/>
                <a:gd name="T33" fmla="*/ 28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55" h="198">
                  <a:moveTo>
                    <a:pt x="57" y="28"/>
                  </a:moveTo>
                  <a:lnTo>
                    <a:pt x="0" y="141"/>
                  </a:lnTo>
                  <a:lnTo>
                    <a:pt x="29" y="198"/>
                  </a:lnTo>
                  <a:lnTo>
                    <a:pt x="57" y="198"/>
                  </a:lnTo>
                  <a:lnTo>
                    <a:pt x="85" y="170"/>
                  </a:lnTo>
                  <a:lnTo>
                    <a:pt x="170" y="170"/>
                  </a:lnTo>
                  <a:lnTo>
                    <a:pt x="255" y="170"/>
                  </a:lnTo>
                  <a:lnTo>
                    <a:pt x="255" y="113"/>
                  </a:lnTo>
                  <a:lnTo>
                    <a:pt x="227" y="56"/>
                  </a:lnTo>
                  <a:lnTo>
                    <a:pt x="199" y="56"/>
                  </a:lnTo>
                  <a:lnTo>
                    <a:pt x="199" y="0"/>
                  </a:lnTo>
                  <a:lnTo>
                    <a:pt x="170" y="0"/>
                  </a:lnTo>
                  <a:lnTo>
                    <a:pt x="142" y="28"/>
                  </a:lnTo>
                  <a:lnTo>
                    <a:pt x="114" y="0"/>
                  </a:lnTo>
                  <a:lnTo>
                    <a:pt x="85" y="0"/>
                  </a:lnTo>
                  <a:lnTo>
                    <a:pt x="85" y="28"/>
                  </a:lnTo>
                  <a:lnTo>
                    <a:pt x="57" y="2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9" name="Freeform 19">
              <a:extLst>
                <a:ext uri="{FF2B5EF4-FFF2-40B4-BE49-F238E27FC236}">
                  <a16:creationId xmlns:a16="http://schemas.microsoft.com/office/drawing/2014/main" id="{EE39861B-51F0-4425-8727-5099726AEAFC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5251"/>
              <a:ext cx="539" cy="652"/>
            </a:xfrm>
            <a:custGeom>
              <a:avLst/>
              <a:gdLst>
                <a:gd name="T0" fmla="*/ 369 w 539"/>
                <a:gd name="T1" fmla="*/ 28 h 652"/>
                <a:gd name="T2" fmla="*/ 312 w 539"/>
                <a:gd name="T3" fmla="*/ 0 h 652"/>
                <a:gd name="T4" fmla="*/ 312 w 539"/>
                <a:gd name="T5" fmla="*/ 85 h 652"/>
                <a:gd name="T6" fmla="*/ 227 w 539"/>
                <a:gd name="T7" fmla="*/ 113 h 652"/>
                <a:gd name="T8" fmla="*/ 170 w 539"/>
                <a:gd name="T9" fmla="*/ 198 h 652"/>
                <a:gd name="T10" fmla="*/ 142 w 539"/>
                <a:gd name="T11" fmla="*/ 255 h 652"/>
                <a:gd name="T12" fmla="*/ 170 w 539"/>
                <a:gd name="T13" fmla="*/ 284 h 652"/>
                <a:gd name="T14" fmla="*/ 142 w 539"/>
                <a:gd name="T15" fmla="*/ 340 h 652"/>
                <a:gd name="T16" fmla="*/ 170 w 539"/>
                <a:gd name="T17" fmla="*/ 340 h 652"/>
                <a:gd name="T18" fmla="*/ 198 w 539"/>
                <a:gd name="T19" fmla="*/ 312 h 652"/>
                <a:gd name="T20" fmla="*/ 227 w 539"/>
                <a:gd name="T21" fmla="*/ 369 h 652"/>
                <a:gd name="T22" fmla="*/ 198 w 539"/>
                <a:gd name="T23" fmla="*/ 397 h 652"/>
                <a:gd name="T24" fmla="*/ 113 w 539"/>
                <a:gd name="T25" fmla="*/ 397 h 652"/>
                <a:gd name="T26" fmla="*/ 113 w 539"/>
                <a:gd name="T27" fmla="*/ 454 h 652"/>
                <a:gd name="T28" fmla="*/ 57 w 539"/>
                <a:gd name="T29" fmla="*/ 454 h 652"/>
                <a:gd name="T30" fmla="*/ 0 w 539"/>
                <a:gd name="T31" fmla="*/ 369 h 652"/>
                <a:gd name="T32" fmla="*/ 0 w 539"/>
                <a:gd name="T33" fmla="*/ 567 h 652"/>
                <a:gd name="T34" fmla="*/ 28 w 539"/>
                <a:gd name="T35" fmla="*/ 567 h 652"/>
                <a:gd name="T36" fmla="*/ 28 w 539"/>
                <a:gd name="T37" fmla="*/ 539 h 652"/>
                <a:gd name="T38" fmla="*/ 57 w 539"/>
                <a:gd name="T39" fmla="*/ 539 h 652"/>
                <a:gd name="T40" fmla="*/ 85 w 539"/>
                <a:gd name="T41" fmla="*/ 567 h 652"/>
                <a:gd name="T42" fmla="*/ 113 w 539"/>
                <a:gd name="T43" fmla="*/ 539 h 652"/>
                <a:gd name="T44" fmla="*/ 142 w 539"/>
                <a:gd name="T45" fmla="*/ 539 h 652"/>
                <a:gd name="T46" fmla="*/ 142 w 539"/>
                <a:gd name="T47" fmla="*/ 595 h 652"/>
                <a:gd name="T48" fmla="*/ 170 w 539"/>
                <a:gd name="T49" fmla="*/ 595 h 652"/>
                <a:gd name="T50" fmla="*/ 198 w 539"/>
                <a:gd name="T51" fmla="*/ 652 h 652"/>
                <a:gd name="T52" fmla="*/ 227 w 539"/>
                <a:gd name="T53" fmla="*/ 624 h 652"/>
                <a:gd name="T54" fmla="*/ 312 w 539"/>
                <a:gd name="T55" fmla="*/ 624 h 652"/>
                <a:gd name="T56" fmla="*/ 397 w 539"/>
                <a:gd name="T57" fmla="*/ 595 h 652"/>
                <a:gd name="T58" fmla="*/ 482 w 539"/>
                <a:gd name="T59" fmla="*/ 624 h 652"/>
                <a:gd name="T60" fmla="*/ 510 w 539"/>
                <a:gd name="T61" fmla="*/ 567 h 652"/>
                <a:gd name="T62" fmla="*/ 510 w 539"/>
                <a:gd name="T63" fmla="*/ 510 h 652"/>
                <a:gd name="T64" fmla="*/ 539 w 539"/>
                <a:gd name="T65" fmla="*/ 454 h 652"/>
                <a:gd name="T66" fmla="*/ 510 w 539"/>
                <a:gd name="T67" fmla="*/ 425 h 652"/>
                <a:gd name="T68" fmla="*/ 482 w 539"/>
                <a:gd name="T69" fmla="*/ 454 h 652"/>
                <a:gd name="T70" fmla="*/ 454 w 539"/>
                <a:gd name="T71" fmla="*/ 397 h 652"/>
                <a:gd name="T72" fmla="*/ 425 w 539"/>
                <a:gd name="T73" fmla="*/ 454 h 652"/>
                <a:gd name="T74" fmla="*/ 369 w 539"/>
                <a:gd name="T75" fmla="*/ 482 h 652"/>
                <a:gd name="T76" fmla="*/ 369 w 539"/>
                <a:gd name="T77" fmla="*/ 425 h 652"/>
                <a:gd name="T78" fmla="*/ 397 w 539"/>
                <a:gd name="T79" fmla="*/ 397 h 652"/>
                <a:gd name="T80" fmla="*/ 397 w 539"/>
                <a:gd name="T81" fmla="*/ 369 h 652"/>
                <a:gd name="T82" fmla="*/ 340 w 539"/>
                <a:gd name="T83" fmla="*/ 340 h 652"/>
                <a:gd name="T84" fmla="*/ 340 w 539"/>
                <a:gd name="T85" fmla="*/ 284 h 652"/>
                <a:gd name="T86" fmla="*/ 397 w 539"/>
                <a:gd name="T87" fmla="*/ 255 h 652"/>
                <a:gd name="T88" fmla="*/ 397 w 539"/>
                <a:gd name="T89" fmla="*/ 227 h 652"/>
                <a:gd name="T90" fmla="*/ 454 w 539"/>
                <a:gd name="T91" fmla="*/ 142 h 652"/>
                <a:gd name="T92" fmla="*/ 482 w 539"/>
                <a:gd name="T93" fmla="*/ 142 h 652"/>
                <a:gd name="T94" fmla="*/ 454 w 539"/>
                <a:gd name="T95" fmla="*/ 85 h 652"/>
                <a:gd name="T96" fmla="*/ 482 w 539"/>
                <a:gd name="T97" fmla="*/ 57 h 652"/>
                <a:gd name="T98" fmla="*/ 425 w 539"/>
                <a:gd name="T99" fmla="*/ 28 h 652"/>
                <a:gd name="T100" fmla="*/ 425 w 539"/>
                <a:gd name="T101" fmla="*/ 57 h 652"/>
                <a:gd name="T102" fmla="*/ 397 w 539"/>
                <a:gd name="T103" fmla="*/ 57 h 652"/>
                <a:gd name="T104" fmla="*/ 369 w 539"/>
                <a:gd name="T105" fmla="*/ 28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39" h="652">
                  <a:moveTo>
                    <a:pt x="369" y="28"/>
                  </a:moveTo>
                  <a:lnTo>
                    <a:pt x="312" y="0"/>
                  </a:lnTo>
                  <a:lnTo>
                    <a:pt x="312" y="85"/>
                  </a:lnTo>
                  <a:lnTo>
                    <a:pt x="227" y="113"/>
                  </a:lnTo>
                  <a:lnTo>
                    <a:pt x="170" y="198"/>
                  </a:lnTo>
                  <a:lnTo>
                    <a:pt x="142" y="255"/>
                  </a:lnTo>
                  <a:lnTo>
                    <a:pt x="170" y="284"/>
                  </a:lnTo>
                  <a:lnTo>
                    <a:pt x="142" y="340"/>
                  </a:lnTo>
                  <a:lnTo>
                    <a:pt x="170" y="340"/>
                  </a:lnTo>
                  <a:lnTo>
                    <a:pt x="198" y="312"/>
                  </a:lnTo>
                  <a:lnTo>
                    <a:pt x="227" y="369"/>
                  </a:lnTo>
                  <a:lnTo>
                    <a:pt x="198" y="397"/>
                  </a:lnTo>
                  <a:lnTo>
                    <a:pt x="113" y="397"/>
                  </a:lnTo>
                  <a:lnTo>
                    <a:pt x="113" y="454"/>
                  </a:lnTo>
                  <a:lnTo>
                    <a:pt x="57" y="454"/>
                  </a:lnTo>
                  <a:lnTo>
                    <a:pt x="0" y="369"/>
                  </a:lnTo>
                  <a:lnTo>
                    <a:pt x="0" y="567"/>
                  </a:lnTo>
                  <a:lnTo>
                    <a:pt x="28" y="567"/>
                  </a:lnTo>
                  <a:lnTo>
                    <a:pt x="28" y="539"/>
                  </a:lnTo>
                  <a:lnTo>
                    <a:pt x="57" y="539"/>
                  </a:lnTo>
                  <a:lnTo>
                    <a:pt x="85" y="567"/>
                  </a:lnTo>
                  <a:lnTo>
                    <a:pt x="113" y="539"/>
                  </a:lnTo>
                  <a:lnTo>
                    <a:pt x="142" y="539"/>
                  </a:lnTo>
                  <a:lnTo>
                    <a:pt x="142" y="595"/>
                  </a:lnTo>
                  <a:lnTo>
                    <a:pt x="170" y="595"/>
                  </a:lnTo>
                  <a:lnTo>
                    <a:pt x="198" y="652"/>
                  </a:lnTo>
                  <a:lnTo>
                    <a:pt x="227" y="624"/>
                  </a:lnTo>
                  <a:lnTo>
                    <a:pt x="312" y="624"/>
                  </a:lnTo>
                  <a:lnTo>
                    <a:pt x="397" y="595"/>
                  </a:lnTo>
                  <a:lnTo>
                    <a:pt x="482" y="624"/>
                  </a:lnTo>
                  <a:lnTo>
                    <a:pt x="510" y="567"/>
                  </a:lnTo>
                  <a:lnTo>
                    <a:pt x="510" y="510"/>
                  </a:lnTo>
                  <a:lnTo>
                    <a:pt x="539" y="454"/>
                  </a:lnTo>
                  <a:lnTo>
                    <a:pt x="510" y="425"/>
                  </a:lnTo>
                  <a:lnTo>
                    <a:pt x="482" y="454"/>
                  </a:lnTo>
                  <a:lnTo>
                    <a:pt x="454" y="397"/>
                  </a:lnTo>
                  <a:lnTo>
                    <a:pt x="425" y="454"/>
                  </a:lnTo>
                  <a:lnTo>
                    <a:pt x="369" y="482"/>
                  </a:lnTo>
                  <a:lnTo>
                    <a:pt x="369" y="425"/>
                  </a:lnTo>
                  <a:lnTo>
                    <a:pt x="397" y="397"/>
                  </a:lnTo>
                  <a:lnTo>
                    <a:pt x="397" y="369"/>
                  </a:lnTo>
                  <a:lnTo>
                    <a:pt x="340" y="340"/>
                  </a:lnTo>
                  <a:lnTo>
                    <a:pt x="340" y="284"/>
                  </a:lnTo>
                  <a:lnTo>
                    <a:pt x="397" y="255"/>
                  </a:lnTo>
                  <a:lnTo>
                    <a:pt x="397" y="227"/>
                  </a:lnTo>
                  <a:lnTo>
                    <a:pt x="454" y="142"/>
                  </a:lnTo>
                  <a:lnTo>
                    <a:pt x="482" y="142"/>
                  </a:lnTo>
                  <a:lnTo>
                    <a:pt x="454" y="85"/>
                  </a:lnTo>
                  <a:lnTo>
                    <a:pt x="482" y="57"/>
                  </a:lnTo>
                  <a:lnTo>
                    <a:pt x="425" y="28"/>
                  </a:lnTo>
                  <a:lnTo>
                    <a:pt x="425" y="57"/>
                  </a:lnTo>
                  <a:lnTo>
                    <a:pt x="397" y="57"/>
                  </a:lnTo>
                  <a:lnTo>
                    <a:pt x="369" y="2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0" name="Freeform 20">
              <a:extLst>
                <a:ext uri="{FF2B5EF4-FFF2-40B4-BE49-F238E27FC236}">
                  <a16:creationId xmlns:a16="http://schemas.microsoft.com/office/drawing/2014/main" id="{E562EEDF-3946-41C9-8DCA-CBA26E1E97B5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5251"/>
              <a:ext cx="397" cy="482"/>
            </a:xfrm>
            <a:custGeom>
              <a:avLst/>
              <a:gdLst>
                <a:gd name="T0" fmla="*/ 199 w 397"/>
                <a:gd name="T1" fmla="*/ 454 h 482"/>
                <a:gd name="T2" fmla="*/ 170 w 397"/>
                <a:gd name="T3" fmla="*/ 425 h 482"/>
                <a:gd name="T4" fmla="*/ 142 w 397"/>
                <a:gd name="T5" fmla="*/ 454 h 482"/>
                <a:gd name="T6" fmla="*/ 114 w 397"/>
                <a:gd name="T7" fmla="*/ 397 h 482"/>
                <a:gd name="T8" fmla="*/ 85 w 397"/>
                <a:gd name="T9" fmla="*/ 454 h 482"/>
                <a:gd name="T10" fmla="*/ 29 w 397"/>
                <a:gd name="T11" fmla="*/ 482 h 482"/>
                <a:gd name="T12" fmla="*/ 29 w 397"/>
                <a:gd name="T13" fmla="*/ 425 h 482"/>
                <a:gd name="T14" fmla="*/ 57 w 397"/>
                <a:gd name="T15" fmla="*/ 397 h 482"/>
                <a:gd name="T16" fmla="*/ 57 w 397"/>
                <a:gd name="T17" fmla="*/ 369 h 482"/>
                <a:gd name="T18" fmla="*/ 0 w 397"/>
                <a:gd name="T19" fmla="*/ 340 h 482"/>
                <a:gd name="T20" fmla="*/ 0 w 397"/>
                <a:gd name="T21" fmla="*/ 284 h 482"/>
                <a:gd name="T22" fmla="*/ 57 w 397"/>
                <a:gd name="T23" fmla="*/ 255 h 482"/>
                <a:gd name="T24" fmla="*/ 57 w 397"/>
                <a:gd name="T25" fmla="*/ 227 h 482"/>
                <a:gd name="T26" fmla="*/ 114 w 397"/>
                <a:gd name="T27" fmla="*/ 142 h 482"/>
                <a:gd name="T28" fmla="*/ 142 w 397"/>
                <a:gd name="T29" fmla="*/ 142 h 482"/>
                <a:gd name="T30" fmla="*/ 114 w 397"/>
                <a:gd name="T31" fmla="*/ 85 h 482"/>
                <a:gd name="T32" fmla="*/ 142 w 397"/>
                <a:gd name="T33" fmla="*/ 57 h 482"/>
                <a:gd name="T34" fmla="*/ 85 w 397"/>
                <a:gd name="T35" fmla="*/ 28 h 482"/>
                <a:gd name="T36" fmla="*/ 142 w 397"/>
                <a:gd name="T37" fmla="*/ 28 h 482"/>
                <a:gd name="T38" fmla="*/ 170 w 397"/>
                <a:gd name="T39" fmla="*/ 0 h 482"/>
                <a:gd name="T40" fmla="*/ 227 w 397"/>
                <a:gd name="T41" fmla="*/ 57 h 482"/>
                <a:gd name="T42" fmla="*/ 255 w 397"/>
                <a:gd name="T43" fmla="*/ 0 h 482"/>
                <a:gd name="T44" fmla="*/ 284 w 397"/>
                <a:gd name="T45" fmla="*/ 28 h 482"/>
                <a:gd name="T46" fmla="*/ 255 w 397"/>
                <a:gd name="T47" fmla="*/ 57 h 482"/>
                <a:gd name="T48" fmla="*/ 284 w 397"/>
                <a:gd name="T49" fmla="*/ 57 h 482"/>
                <a:gd name="T50" fmla="*/ 284 w 397"/>
                <a:gd name="T51" fmla="*/ 113 h 482"/>
                <a:gd name="T52" fmla="*/ 312 w 397"/>
                <a:gd name="T53" fmla="*/ 142 h 482"/>
                <a:gd name="T54" fmla="*/ 284 w 397"/>
                <a:gd name="T55" fmla="*/ 198 h 482"/>
                <a:gd name="T56" fmla="*/ 340 w 397"/>
                <a:gd name="T57" fmla="*/ 198 h 482"/>
                <a:gd name="T58" fmla="*/ 369 w 397"/>
                <a:gd name="T59" fmla="*/ 198 h 482"/>
                <a:gd name="T60" fmla="*/ 397 w 397"/>
                <a:gd name="T61" fmla="*/ 227 h 482"/>
                <a:gd name="T62" fmla="*/ 397 w 397"/>
                <a:gd name="T63" fmla="*/ 255 h 482"/>
                <a:gd name="T64" fmla="*/ 369 w 397"/>
                <a:gd name="T65" fmla="*/ 284 h 482"/>
                <a:gd name="T66" fmla="*/ 312 w 397"/>
                <a:gd name="T67" fmla="*/ 255 h 482"/>
                <a:gd name="T68" fmla="*/ 312 w 397"/>
                <a:gd name="T69" fmla="*/ 284 h 482"/>
                <a:gd name="T70" fmla="*/ 255 w 397"/>
                <a:gd name="T71" fmla="*/ 369 h 482"/>
                <a:gd name="T72" fmla="*/ 227 w 397"/>
                <a:gd name="T73" fmla="*/ 340 h 482"/>
                <a:gd name="T74" fmla="*/ 170 w 397"/>
                <a:gd name="T75" fmla="*/ 369 h 482"/>
                <a:gd name="T76" fmla="*/ 227 w 397"/>
                <a:gd name="T77" fmla="*/ 425 h 482"/>
                <a:gd name="T78" fmla="*/ 199 w 397"/>
                <a:gd name="T79" fmla="*/ 454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397" h="482">
                  <a:moveTo>
                    <a:pt x="199" y="454"/>
                  </a:moveTo>
                  <a:lnTo>
                    <a:pt x="170" y="425"/>
                  </a:lnTo>
                  <a:lnTo>
                    <a:pt x="142" y="454"/>
                  </a:lnTo>
                  <a:lnTo>
                    <a:pt x="114" y="397"/>
                  </a:lnTo>
                  <a:lnTo>
                    <a:pt x="85" y="454"/>
                  </a:lnTo>
                  <a:lnTo>
                    <a:pt x="29" y="482"/>
                  </a:lnTo>
                  <a:lnTo>
                    <a:pt x="29" y="425"/>
                  </a:lnTo>
                  <a:lnTo>
                    <a:pt x="57" y="397"/>
                  </a:lnTo>
                  <a:lnTo>
                    <a:pt x="57" y="369"/>
                  </a:lnTo>
                  <a:lnTo>
                    <a:pt x="0" y="340"/>
                  </a:lnTo>
                  <a:lnTo>
                    <a:pt x="0" y="284"/>
                  </a:lnTo>
                  <a:lnTo>
                    <a:pt x="57" y="255"/>
                  </a:lnTo>
                  <a:lnTo>
                    <a:pt x="57" y="227"/>
                  </a:lnTo>
                  <a:lnTo>
                    <a:pt x="114" y="142"/>
                  </a:lnTo>
                  <a:lnTo>
                    <a:pt x="142" y="142"/>
                  </a:lnTo>
                  <a:lnTo>
                    <a:pt x="114" y="85"/>
                  </a:lnTo>
                  <a:lnTo>
                    <a:pt x="142" y="57"/>
                  </a:lnTo>
                  <a:lnTo>
                    <a:pt x="85" y="28"/>
                  </a:lnTo>
                  <a:lnTo>
                    <a:pt x="142" y="28"/>
                  </a:lnTo>
                  <a:lnTo>
                    <a:pt x="170" y="0"/>
                  </a:lnTo>
                  <a:lnTo>
                    <a:pt x="227" y="57"/>
                  </a:lnTo>
                  <a:lnTo>
                    <a:pt x="255" y="0"/>
                  </a:lnTo>
                  <a:lnTo>
                    <a:pt x="284" y="28"/>
                  </a:lnTo>
                  <a:lnTo>
                    <a:pt x="255" y="57"/>
                  </a:lnTo>
                  <a:lnTo>
                    <a:pt x="284" y="57"/>
                  </a:lnTo>
                  <a:lnTo>
                    <a:pt x="284" y="113"/>
                  </a:lnTo>
                  <a:lnTo>
                    <a:pt x="312" y="142"/>
                  </a:lnTo>
                  <a:lnTo>
                    <a:pt x="284" y="198"/>
                  </a:lnTo>
                  <a:lnTo>
                    <a:pt x="340" y="198"/>
                  </a:lnTo>
                  <a:lnTo>
                    <a:pt x="369" y="198"/>
                  </a:lnTo>
                  <a:lnTo>
                    <a:pt x="397" y="227"/>
                  </a:lnTo>
                  <a:lnTo>
                    <a:pt x="397" y="255"/>
                  </a:lnTo>
                  <a:lnTo>
                    <a:pt x="369" y="284"/>
                  </a:lnTo>
                  <a:lnTo>
                    <a:pt x="312" y="255"/>
                  </a:lnTo>
                  <a:lnTo>
                    <a:pt x="312" y="284"/>
                  </a:lnTo>
                  <a:lnTo>
                    <a:pt x="255" y="369"/>
                  </a:lnTo>
                  <a:lnTo>
                    <a:pt x="227" y="340"/>
                  </a:lnTo>
                  <a:lnTo>
                    <a:pt x="170" y="369"/>
                  </a:lnTo>
                  <a:lnTo>
                    <a:pt x="227" y="425"/>
                  </a:lnTo>
                  <a:lnTo>
                    <a:pt x="199" y="45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1" name="Freeform 21">
              <a:extLst>
                <a:ext uri="{FF2B5EF4-FFF2-40B4-BE49-F238E27FC236}">
                  <a16:creationId xmlns:a16="http://schemas.microsoft.com/office/drawing/2014/main" id="{84C78D70-6F6F-46EF-BE22-0A57A5ECBDC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93" y="4854"/>
              <a:ext cx="595" cy="595"/>
            </a:xfrm>
            <a:custGeom>
              <a:avLst/>
              <a:gdLst>
                <a:gd name="T0" fmla="*/ 595 w 595"/>
                <a:gd name="T1" fmla="*/ 425 h 595"/>
                <a:gd name="T2" fmla="*/ 538 w 595"/>
                <a:gd name="T3" fmla="*/ 312 h 595"/>
                <a:gd name="T4" fmla="*/ 396 w 595"/>
                <a:gd name="T5" fmla="*/ 170 h 595"/>
                <a:gd name="T6" fmla="*/ 453 w 595"/>
                <a:gd name="T7" fmla="*/ 142 h 595"/>
                <a:gd name="T8" fmla="*/ 481 w 595"/>
                <a:gd name="T9" fmla="*/ 85 h 595"/>
                <a:gd name="T10" fmla="*/ 425 w 595"/>
                <a:gd name="T11" fmla="*/ 85 h 595"/>
                <a:gd name="T12" fmla="*/ 368 w 595"/>
                <a:gd name="T13" fmla="*/ 114 h 595"/>
                <a:gd name="T14" fmla="*/ 368 w 595"/>
                <a:gd name="T15" fmla="*/ 57 h 595"/>
                <a:gd name="T16" fmla="*/ 255 w 595"/>
                <a:gd name="T17" fmla="*/ 28 h 595"/>
                <a:gd name="T18" fmla="*/ 198 w 595"/>
                <a:gd name="T19" fmla="*/ 0 h 595"/>
                <a:gd name="T20" fmla="*/ 85 w 595"/>
                <a:gd name="T21" fmla="*/ 57 h 595"/>
                <a:gd name="T22" fmla="*/ 28 w 595"/>
                <a:gd name="T23" fmla="*/ 199 h 595"/>
                <a:gd name="T24" fmla="*/ 56 w 595"/>
                <a:gd name="T25" fmla="*/ 312 h 595"/>
                <a:gd name="T26" fmla="*/ 113 w 595"/>
                <a:gd name="T27" fmla="*/ 312 h 595"/>
                <a:gd name="T28" fmla="*/ 0 w 595"/>
                <a:gd name="T29" fmla="*/ 425 h 595"/>
                <a:gd name="T30" fmla="*/ 28 w 595"/>
                <a:gd name="T31" fmla="*/ 454 h 595"/>
                <a:gd name="T32" fmla="*/ 56 w 595"/>
                <a:gd name="T33" fmla="*/ 454 h 595"/>
                <a:gd name="T34" fmla="*/ 56 w 595"/>
                <a:gd name="T35" fmla="*/ 425 h 595"/>
                <a:gd name="T36" fmla="*/ 113 w 595"/>
                <a:gd name="T37" fmla="*/ 425 h 595"/>
                <a:gd name="T38" fmla="*/ 141 w 595"/>
                <a:gd name="T39" fmla="*/ 397 h 595"/>
                <a:gd name="T40" fmla="*/ 198 w 595"/>
                <a:gd name="T41" fmla="*/ 454 h 595"/>
                <a:gd name="T42" fmla="*/ 226 w 595"/>
                <a:gd name="T43" fmla="*/ 397 h 595"/>
                <a:gd name="T44" fmla="*/ 255 w 595"/>
                <a:gd name="T45" fmla="*/ 425 h 595"/>
                <a:gd name="T46" fmla="*/ 226 w 595"/>
                <a:gd name="T47" fmla="*/ 454 h 595"/>
                <a:gd name="T48" fmla="*/ 255 w 595"/>
                <a:gd name="T49" fmla="*/ 454 h 595"/>
                <a:gd name="T50" fmla="*/ 255 w 595"/>
                <a:gd name="T51" fmla="*/ 510 h 595"/>
                <a:gd name="T52" fmla="*/ 283 w 595"/>
                <a:gd name="T53" fmla="*/ 539 h 595"/>
                <a:gd name="T54" fmla="*/ 255 w 595"/>
                <a:gd name="T55" fmla="*/ 595 h 595"/>
                <a:gd name="T56" fmla="*/ 340 w 595"/>
                <a:gd name="T57" fmla="*/ 595 h 595"/>
                <a:gd name="T58" fmla="*/ 368 w 595"/>
                <a:gd name="T59" fmla="*/ 595 h 595"/>
                <a:gd name="T60" fmla="*/ 368 w 595"/>
                <a:gd name="T61" fmla="*/ 539 h 595"/>
                <a:gd name="T62" fmla="*/ 396 w 595"/>
                <a:gd name="T63" fmla="*/ 539 h 595"/>
                <a:gd name="T64" fmla="*/ 396 w 595"/>
                <a:gd name="T65" fmla="*/ 482 h 595"/>
                <a:gd name="T66" fmla="*/ 510 w 595"/>
                <a:gd name="T67" fmla="*/ 482 h 595"/>
                <a:gd name="T68" fmla="*/ 538 w 595"/>
                <a:gd name="T69" fmla="*/ 454 h 595"/>
                <a:gd name="T70" fmla="*/ 567 w 595"/>
                <a:gd name="T71" fmla="*/ 454 h 595"/>
                <a:gd name="T72" fmla="*/ 567 w 595"/>
                <a:gd name="T73" fmla="*/ 425 h 595"/>
                <a:gd name="T74" fmla="*/ 595 w 595"/>
                <a:gd name="T75" fmla="*/ 42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95" h="595">
                  <a:moveTo>
                    <a:pt x="595" y="425"/>
                  </a:moveTo>
                  <a:lnTo>
                    <a:pt x="538" y="312"/>
                  </a:lnTo>
                  <a:lnTo>
                    <a:pt x="396" y="170"/>
                  </a:lnTo>
                  <a:lnTo>
                    <a:pt x="453" y="142"/>
                  </a:lnTo>
                  <a:lnTo>
                    <a:pt x="481" y="85"/>
                  </a:lnTo>
                  <a:lnTo>
                    <a:pt x="425" y="85"/>
                  </a:lnTo>
                  <a:lnTo>
                    <a:pt x="368" y="114"/>
                  </a:lnTo>
                  <a:lnTo>
                    <a:pt x="368" y="57"/>
                  </a:lnTo>
                  <a:lnTo>
                    <a:pt x="255" y="28"/>
                  </a:lnTo>
                  <a:lnTo>
                    <a:pt x="198" y="0"/>
                  </a:lnTo>
                  <a:lnTo>
                    <a:pt x="85" y="57"/>
                  </a:lnTo>
                  <a:lnTo>
                    <a:pt x="28" y="199"/>
                  </a:lnTo>
                  <a:lnTo>
                    <a:pt x="56" y="312"/>
                  </a:lnTo>
                  <a:lnTo>
                    <a:pt x="113" y="312"/>
                  </a:lnTo>
                  <a:lnTo>
                    <a:pt x="0" y="425"/>
                  </a:lnTo>
                  <a:lnTo>
                    <a:pt x="28" y="454"/>
                  </a:lnTo>
                  <a:lnTo>
                    <a:pt x="56" y="454"/>
                  </a:lnTo>
                  <a:lnTo>
                    <a:pt x="56" y="425"/>
                  </a:lnTo>
                  <a:lnTo>
                    <a:pt x="113" y="425"/>
                  </a:lnTo>
                  <a:lnTo>
                    <a:pt x="141" y="397"/>
                  </a:lnTo>
                  <a:lnTo>
                    <a:pt x="198" y="454"/>
                  </a:lnTo>
                  <a:lnTo>
                    <a:pt x="226" y="397"/>
                  </a:lnTo>
                  <a:lnTo>
                    <a:pt x="255" y="425"/>
                  </a:lnTo>
                  <a:lnTo>
                    <a:pt x="226" y="454"/>
                  </a:lnTo>
                  <a:lnTo>
                    <a:pt x="255" y="454"/>
                  </a:lnTo>
                  <a:lnTo>
                    <a:pt x="255" y="510"/>
                  </a:lnTo>
                  <a:lnTo>
                    <a:pt x="283" y="539"/>
                  </a:lnTo>
                  <a:lnTo>
                    <a:pt x="255" y="595"/>
                  </a:lnTo>
                  <a:lnTo>
                    <a:pt x="340" y="595"/>
                  </a:lnTo>
                  <a:lnTo>
                    <a:pt x="368" y="595"/>
                  </a:lnTo>
                  <a:lnTo>
                    <a:pt x="368" y="539"/>
                  </a:lnTo>
                  <a:lnTo>
                    <a:pt x="396" y="539"/>
                  </a:lnTo>
                  <a:lnTo>
                    <a:pt x="396" y="482"/>
                  </a:lnTo>
                  <a:lnTo>
                    <a:pt x="510" y="482"/>
                  </a:lnTo>
                  <a:lnTo>
                    <a:pt x="538" y="454"/>
                  </a:lnTo>
                  <a:lnTo>
                    <a:pt x="567" y="454"/>
                  </a:lnTo>
                  <a:lnTo>
                    <a:pt x="567" y="425"/>
                  </a:lnTo>
                  <a:lnTo>
                    <a:pt x="595" y="42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2" name="Freeform 22">
              <a:extLst>
                <a:ext uri="{FF2B5EF4-FFF2-40B4-BE49-F238E27FC236}">
                  <a16:creationId xmlns:a16="http://schemas.microsoft.com/office/drawing/2014/main" id="{40E41AE2-194F-401F-B2AC-7B7198AAB384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5251"/>
              <a:ext cx="879" cy="567"/>
            </a:xfrm>
            <a:custGeom>
              <a:avLst/>
              <a:gdLst>
                <a:gd name="T0" fmla="*/ 709 w 879"/>
                <a:gd name="T1" fmla="*/ 482 h 567"/>
                <a:gd name="T2" fmla="*/ 681 w 879"/>
                <a:gd name="T3" fmla="*/ 539 h 567"/>
                <a:gd name="T4" fmla="*/ 652 w 879"/>
                <a:gd name="T5" fmla="*/ 482 h 567"/>
                <a:gd name="T6" fmla="*/ 652 w 879"/>
                <a:gd name="T7" fmla="*/ 454 h 567"/>
                <a:gd name="T8" fmla="*/ 624 w 879"/>
                <a:gd name="T9" fmla="*/ 454 h 567"/>
                <a:gd name="T10" fmla="*/ 567 w 879"/>
                <a:gd name="T11" fmla="*/ 425 h 567"/>
                <a:gd name="T12" fmla="*/ 539 w 879"/>
                <a:gd name="T13" fmla="*/ 454 h 567"/>
                <a:gd name="T14" fmla="*/ 511 w 879"/>
                <a:gd name="T15" fmla="*/ 425 h 567"/>
                <a:gd name="T16" fmla="*/ 397 w 879"/>
                <a:gd name="T17" fmla="*/ 454 h 567"/>
                <a:gd name="T18" fmla="*/ 397 w 879"/>
                <a:gd name="T19" fmla="*/ 510 h 567"/>
                <a:gd name="T20" fmla="*/ 284 w 879"/>
                <a:gd name="T21" fmla="*/ 539 h 567"/>
                <a:gd name="T22" fmla="*/ 255 w 879"/>
                <a:gd name="T23" fmla="*/ 567 h 567"/>
                <a:gd name="T24" fmla="*/ 170 w 879"/>
                <a:gd name="T25" fmla="*/ 567 h 567"/>
                <a:gd name="T26" fmla="*/ 114 w 879"/>
                <a:gd name="T27" fmla="*/ 510 h 567"/>
                <a:gd name="T28" fmla="*/ 57 w 879"/>
                <a:gd name="T29" fmla="*/ 567 h 567"/>
                <a:gd name="T30" fmla="*/ 0 w 879"/>
                <a:gd name="T31" fmla="*/ 567 h 567"/>
                <a:gd name="T32" fmla="*/ 0 w 879"/>
                <a:gd name="T33" fmla="*/ 510 h 567"/>
                <a:gd name="T34" fmla="*/ 29 w 879"/>
                <a:gd name="T35" fmla="*/ 454 h 567"/>
                <a:gd name="T36" fmla="*/ 57 w 879"/>
                <a:gd name="T37" fmla="*/ 425 h 567"/>
                <a:gd name="T38" fmla="*/ 0 w 879"/>
                <a:gd name="T39" fmla="*/ 369 h 567"/>
                <a:gd name="T40" fmla="*/ 57 w 879"/>
                <a:gd name="T41" fmla="*/ 340 h 567"/>
                <a:gd name="T42" fmla="*/ 85 w 879"/>
                <a:gd name="T43" fmla="*/ 369 h 567"/>
                <a:gd name="T44" fmla="*/ 142 w 879"/>
                <a:gd name="T45" fmla="*/ 284 h 567"/>
                <a:gd name="T46" fmla="*/ 142 w 879"/>
                <a:gd name="T47" fmla="*/ 255 h 567"/>
                <a:gd name="T48" fmla="*/ 199 w 879"/>
                <a:gd name="T49" fmla="*/ 284 h 567"/>
                <a:gd name="T50" fmla="*/ 227 w 879"/>
                <a:gd name="T51" fmla="*/ 255 h 567"/>
                <a:gd name="T52" fmla="*/ 227 w 879"/>
                <a:gd name="T53" fmla="*/ 227 h 567"/>
                <a:gd name="T54" fmla="*/ 199 w 879"/>
                <a:gd name="T55" fmla="*/ 198 h 567"/>
                <a:gd name="T56" fmla="*/ 227 w 879"/>
                <a:gd name="T57" fmla="*/ 198 h 567"/>
                <a:gd name="T58" fmla="*/ 227 w 879"/>
                <a:gd name="T59" fmla="*/ 142 h 567"/>
                <a:gd name="T60" fmla="*/ 255 w 879"/>
                <a:gd name="T61" fmla="*/ 142 h 567"/>
                <a:gd name="T62" fmla="*/ 255 w 879"/>
                <a:gd name="T63" fmla="*/ 85 h 567"/>
                <a:gd name="T64" fmla="*/ 369 w 879"/>
                <a:gd name="T65" fmla="*/ 85 h 567"/>
                <a:gd name="T66" fmla="*/ 397 w 879"/>
                <a:gd name="T67" fmla="*/ 57 h 567"/>
                <a:gd name="T68" fmla="*/ 426 w 879"/>
                <a:gd name="T69" fmla="*/ 57 h 567"/>
                <a:gd name="T70" fmla="*/ 426 w 879"/>
                <a:gd name="T71" fmla="*/ 28 h 567"/>
                <a:gd name="T72" fmla="*/ 454 w 879"/>
                <a:gd name="T73" fmla="*/ 28 h 567"/>
                <a:gd name="T74" fmla="*/ 539 w 879"/>
                <a:gd name="T75" fmla="*/ 0 h 567"/>
                <a:gd name="T76" fmla="*/ 539 w 879"/>
                <a:gd name="T77" fmla="*/ 57 h 567"/>
                <a:gd name="T78" fmla="*/ 624 w 879"/>
                <a:gd name="T79" fmla="*/ 0 h 567"/>
                <a:gd name="T80" fmla="*/ 737 w 879"/>
                <a:gd name="T81" fmla="*/ 113 h 567"/>
                <a:gd name="T82" fmla="*/ 794 w 879"/>
                <a:gd name="T83" fmla="*/ 142 h 567"/>
                <a:gd name="T84" fmla="*/ 822 w 879"/>
                <a:gd name="T85" fmla="*/ 198 h 567"/>
                <a:gd name="T86" fmla="*/ 879 w 879"/>
                <a:gd name="T87" fmla="*/ 198 h 567"/>
                <a:gd name="T88" fmla="*/ 879 w 879"/>
                <a:gd name="T89" fmla="*/ 284 h 567"/>
                <a:gd name="T90" fmla="*/ 794 w 879"/>
                <a:gd name="T91" fmla="*/ 340 h 567"/>
                <a:gd name="T92" fmla="*/ 794 w 879"/>
                <a:gd name="T93" fmla="*/ 397 h 567"/>
                <a:gd name="T94" fmla="*/ 709 w 879"/>
                <a:gd name="T95" fmla="*/ 482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879" h="567">
                  <a:moveTo>
                    <a:pt x="709" y="482"/>
                  </a:moveTo>
                  <a:lnTo>
                    <a:pt x="681" y="539"/>
                  </a:lnTo>
                  <a:lnTo>
                    <a:pt x="652" y="482"/>
                  </a:lnTo>
                  <a:lnTo>
                    <a:pt x="652" y="454"/>
                  </a:lnTo>
                  <a:lnTo>
                    <a:pt x="624" y="454"/>
                  </a:lnTo>
                  <a:lnTo>
                    <a:pt x="567" y="425"/>
                  </a:lnTo>
                  <a:lnTo>
                    <a:pt x="539" y="454"/>
                  </a:lnTo>
                  <a:lnTo>
                    <a:pt x="511" y="425"/>
                  </a:lnTo>
                  <a:lnTo>
                    <a:pt x="397" y="454"/>
                  </a:lnTo>
                  <a:lnTo>
                    <a:pt x="397" y="510"/>
                  </a:lnTo>
                  <a:lnTo>
                    <a:pt x="284" y="539"/>
                  </a:lnTo>
                  <a:lnTo>
                    <a:pt x="255" y="567"/>
                  </a:lnTo>
                  <a:lnTo>
                    <a:pt x="170" y="567"/>
                  </a:lnTo>
                  <a:lnTo>
                    <a:pt x="114" y="510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510"/>
                  </a:lnTo>
                  <a:lnTo>
                    <a:pt x="29" y="454"/>
                  </a:lnTo>
                  <a:lnTo>
                    <a:pt x="57" y="425"/>
                  </a:lnTo>
                  <a:lnTo>
                    <a:pt x="0" y="369"/>
                  </a:lnTo>
                  <a:lnTo>
                    <a:pt x="57" y="340"/>
                  </a:lnTo>
                  <a:lnTo>
                    <a:pt x="85" y="369"/>
                  </a:lnTo>
                  <a:lnTo>
                    <a:pt x="142" y="284"/>
                  </a:lnTo>
                  <a:lnTo>
                    <a:pt x="142" y="255"/>
                  </a:lnTo>
                  <a:lnTo>
                    <a:pt x="199" y="284"/>
                  </a:lnTo>
                  <a:lnTo>
                    <a:pt x="227" y="255"/>
                  </a:lnTo>
                  <a:lnTo>
                    <a:pt x="227" y="227"/>
                  </a:lnTo>
                  <a:lnTo>
                    <a:pt x="199" y="198"/>
                  </a:lnTo>
                  <a:lnTo>
                    <a:pt x="227" y="198"/>
                  </a:lnTo>
                  <a:lnTo>
                    <a:pt x="227" y="142"/>
                  </a:lnTo>
                  <a:lnTo>
                    <a:pt x="255" y="142"/>
                  </a:lnTo>
                  <a:lnTo>
                    <a:pt x="255" y="85"/>
                  </a:lnTo>
                  <a:lnTo>
                    <a:pt x="369" y="85"/>
                  </a:lnTo>
                  <a:lnTo>
                    <a:pt x="397" y="57"/>
                  </a:lnTo>
                  <a:lnTo>
                    <a:pt x="426" y="57"/>
                  </a:lnTo>
                  <a:lnTo>
                    <a:pt x="426" y="28"/>
                  </a:lnTo>
                  <a:lnTo>
                    <a:pt x="454" y="28"/>
                  </a:lnTo>
                  <a:lnTo>
                    <a:pt x="539" y="0"/>
                  </a:lnTo>
                  <a:lnTo>
                    <a:pt x="539" y="57"/>
                  </a:lnTo>
                  <a:lnTo>
                    <a:pt x="624" y="0"/>
                  </a:lnTo>
                  <a:lnTo>
                    <a:pt x="737" y="113"/>
                  </a:lnTo>
                  <a:lnTo>
                    <a:pt x="794" y="142"/>
                  </a:lnTo>
                  <a:lnTo>
                    <a:pt x="822" y="198"/>
                  </a:lnTo>
                  <a:lnTo>
                    <a:pt x="879" y="198"/>
                  </a:lnTo>
                  <a:lnTo>
                    <a:pt x="879" y="284"/>
                  </a:lnTo>
                  <a:lnTo>
                    <a:pt x="794" y="340"/>
                  </a:lnTo>
                  <a:lnTo>
                    <a:pt x="794" y="397"/>
                  </a:lnTo>
                  <a:lnTo>
                    <a:pt x="709" y="482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3" name="Freeform 23">
              <a:extLst>
                <a:ext uri="{FF2B5EF4-FFF2-40B4-BE49-F238E27FC236}">
                  <a16:creationId xmlns:a16="http://schemas.microsoft.com/office/drawing/2014/main" id="{62040707-BF32-4FA9-80BC-2F9CFF7D7E17}"/>
                </a:ext>
              </a:extLst>
            </p:cNvPr>
            <p:cNvSpPr>
              <a:spLocks/>
            </p:cNvSpPr>
            <p:nvPr/>
          </p:nvSpPr>
          <p:spPr bwMode="auto">
            <a:xfrm>
              <a:off x="3506" y="5676"/>
              <a:ext cx="567" cy="454"/>
            </a:xfrm>
            <a:custGeom>
              <a:avLst/>
              <a:gdLst>
                <a:gd name="T0" fmla="*/ 0 w 567"/>
                <a:gd name="T1" fmla="*/ 227 h 454"/>
                <a:gd name="T2" fmla="*/ 0 w 567"/>
                <a:gd name="T3" fmla="*/ 199 h 454"/>
                <a:gd name="T4" fmla="*/ 28 w 567"/>
                <a:gd name="T5" fmla="*/ 142 h 454"/>
                <a:gd name="T6" fmla="*/ 85 w 567"/>
                <a:gd name="T7" fmla="*/ 142 h 454"/>
                <a:gd name="T8" fmla="*/ 142 w 567"/>
                <a:gd name="T9" fmla="*/ 85 h 454"/>
                <a:gd name="T10" fmla="*/ 198 w 567"/>
                <a:gd name="T11" fmla="*/ 142 h 454"/>
                <a:gd name="T12" fmla="*/ 283 w 567"/>
                <a:gd name="T13" fmla="*/ 142 h 454"/>
                <a:gd name="T14" fmla="*/ 312 w 567"/>
                <a:gd name="T15" fmla="*/ 114 h 454"/>
                <a:gd name="T16" fmla="*/ 425 w 567"/>
                <a:gd name="T17" fmla="*/ 85 h 454"/>
                <a:gd name="T18" fmla="*/ 425 w 567"/>
                <a:gd name="T19" fmla="*/ 29 h 454"/>
                <a:gd name="T20" fmla="*/ 539 w 567"/>
                <a:gd name="T21" fmla="*/ 0 h 454"/>
                <a:gd name="T22" fmla="*/ 567 w 567"/>
                <a:gd name="T23" fmla="*/ 29 h 454"/>
                <a:gd name="T24" fmla="*/ 539 w 567"/>
                <a:gd name="T25" fmla="*/ 199 h 454"/>
                <a:gd name="T26" fmla="*/ 567 w 567"/>
                <a:gd name="T27" fmla="*/ 255 h 454"/>
                <a:gd name="T28" fmla="*/ 539 w 567"/>
                <a:gd name="T29" fmla="*/ 284 h 454"/>
                <a:gd name="T30" fmla="*/ 539 w 567"/>
                <a:gd name="T31" fmla="*/ 340 h 454"/>
                <a:gd name="T32" fmla="*/ 510 w 567"/>
                <a:gd name="T33" fmla="*/ 340 h 454"/>
                <a:gd name="T34" fmla="*/ 510 w 567"/>
                <a:gd name="T35" fmla="*/ 397 h 454"/>
                <a:gd name="T36" fmla="*/ 454 w 567"/>
                <a:gd name="T37" fmla="*/ 454 h 454"/>
                <a:gd name="T38" fmla="*/ 397 w 567"/>
                <a:gd name="T39" fmla="*/ 426 h 454"/>
                <a:gd name="T40" fmla="*/ 340 w 567"/>
                <a:gd name="T41" fmla="*/ 369 h 454"/>
                <a:gd name="T42" fmla="*/ 312 w 567"/>
                <a:gd name="T43" fmla="*/ 369 h 454"/>
                <a:gd name="T44" fmla="*/ 227 w 567"/>
                <a:gd name="T45" fmla="*/ 312 h 454"/>
                <a:gd name="T46" fmla="*/ 142 w 567"/>
                <a:gd name="T47" fmla="*/ 312 h 454"/>
                <a:gd name="T48" fmla="*/ 113 w 567"/>
                <a:gd name="T49" fmla="*/ 227 h 454"/>
                <a:gd name="T50" fmla="*/ 0 w 567"/>
                <a:gd name="T51" fmla="*/ 22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67" h="454">
                  <a:moveTo>
                    <a:pt x="0" y="227"/>
                  </a:moveTo>
                  <a:lnTo>
                    <a:pt x="0" y="199"/>
                  </a:lnTo>
                  <a:lnTo>
                    <a:pt x="28" y="142"/>
                  </a:lnTo>
                  <a:lnTo>
                    <a:pt x="85" y="142"/>
                  </a:lnTo>
                  <a:lnTo>
                    <a:pt x="142" y="85"/>
                  </a:lnTo>
                  <a:lnTo>
                    <a:pt x="198" y="142"/>
                  </a:lnTo>
                  <a:lnTo>
                    <a:pt x="283" y="142"/>
                  </a:lnTo>
                  <a:lnTo>
                    <a:pt x="312" y="114"/>
                  </a:lnTo>
                  <a:lnTo>
                    <a:pt x="425" y="85"/>
                  </a:lnTo>
                  <a:lnTo>
                    <a:pt x="425" y="29"/>
                  </a:lnTo>
                  <a:lnTo>
                    <a:pt x="539" y="0"/>
                  </a:lnTo>
                  <a:lnTo>
                    <a:pt x="567" y="29"/>
                  </a:lnTo>
                  <a:lnTo>
                    <a:pt x="539" y="199"/>
                  </a:lnTo>
                  <a:lnTo>
                    <a:pt x="567" y="255"/>
                  </a:lnTo>
                  <a:lnTo>
                    <a:pt x="539" y="284"/>
                  </a:lnTo>
                  <a:lnTo>
                    <a:pt x="539" y="340"/>
                  </a:lnTo>
                  <a:lnTo>
                    <a:pt x="510" y="340"/>
                  </a:lnTo>
                  <a:lnTo>
                    <a:pt x="510" y="397"/>
                  </a:lnTo>
                  <a:lnTo>
                    <a:pt x="454" y="454"/>
                  </a:lnTo>
                  <a:lnTo>
                    <a:pt x="397" y="426"/>
                  </a:lnTo>
                  <a:lnTo>
                    <a:pt x="340" y="369"/>
                  </a:lnTo>
                  <a:lnTo>
                    <a:pt x="312" y="369"/>
                  </a:lnTo>
                  <a:lnTo>
                    <a:pt x="227" y="312"/>
                  </a:lnTo>
                  <a:lnTo>
                    <a:pt x="142" y="312"/>
                  </a:lnTo>
                  <a:lnTo>
                    <a:pt x="113" y="227"/>
                  </a:lnTo>
                  <a:lnTo>
                    <a:pt x="0" y="22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4" name="Freeform 24">
              <a:extLst>
                <a:ext uri="{FF2B5EF4-FFF2-40B4-BE49-F238E27FC236}">
                  <a16:creationId xmlns:a16="http://schemas.microsoft.com/office/drawing/2014/main" id="{8B646C3B-1F51-444F-833B-D65C0C6BA2B6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6" y="5676"/>
              <a:ext cx="681" cy="993"/>
            </a:xfrm>
            <a:custGeom>
              <a:avLst/>
              <a:gdLst>
                <a:gd name="T0" fmla="*/ 511 w 681"/>
                <a:gd name="T1" fmla="*/ 993 h 993"/>
                <a:gd name="T2" fmla="*/ 369 w 681"/>
                <a:gd name="T3" fmla="*/ 993 h 993"/>
                <a:gd name="T4" fmla="*/ 369 w 681"/>
                <a:gd name="T5" fmla="*/ 851 h 993"/>
                <a:gd name="T6" fmla="*/ 340 w 681"/>
                <a:gd name="T7" fmla="*/ 794 h 993"/>
                <a:gd name="T8" fmla="*/ 284 w 681"/>
                <a:gd name="T9" fmla="*/ 766 h 993"/>
                <a:gd name="T10" fmla="*/ 255 w 681"/>
                <a:gd name="T11" fmla="*/ 794 h 993"/>
                <a:gd name="T12" fmla="*/ 114 w 681"/>
                <a:gd name="T13" fmla="*/ 624 h 993"/>
                <a:gd name="T14" fmla="*/ 142 w 681"/>
                <a:gd name="T15" fmla="*/ 539 h 993"/>
                <a:gd name="T16" fmla="*/ 114 w 681"/>
                <a:gd name="T17" fmla="*/ 454 h 993"/>
                <a:gd name="T18" fmla="*/ 0 w 681"/>
                <a:gd name="T19" fmla="*/ 397 h 993"/>
                <a:gd name="T20" fmla="*/ 0 w 681"/>
                <a:gd name="T21" fmla="*/ 340 h 993"/>
                <a:gd name="T22" fmla="*/ 29 w 681"/>
                <a:gd name="T23" fmla="*/ 340 h 993"/>
                <a:gd name="T24" fmla="*/ 29 w 681"/>
                <a:gd name="T25" fmla="*/ 284 h 993"/>
                <a:gd name="T26" fmla="*/ 57 w 681"/>
                <a:gd name="T27" fmla="*/ 255 h 993"/>
                <a:gd name="T28" fmla="*/ 29 w 681"/>
                <a:gd name="T29" fmla="*/ 199 h 993"/>
                <a:gd name="T30" fmla="*/ 57 w 681"/>
                <a:gd name="T31" fmla="*/ 29 h 993"/>
                <a:gd name="T32" fmla="*/ 85 w 681"/>
                <a:gd name="T33" fmla="*/ 0 h 993"/>
                <a:gd name="T34" fmla="*/ 142 w 681"/>
                <a:gd name="T35" fmla="*/ 29 h 993"/>
                <a:gd name="T36" fmla="*/ 170 w 681"/>
                <a:gd name="T37" fmla="*/ 29 h 993"/>
                <a:gd name="T38" fmla="*/ 170 w 681"/>
                <a:gd name="T39" fmla="*/ 57 h 993"/>
                <a:gd name="T40" fmla="*/ 199 w 681"/>
                <a:gd name="T41" fmla="*/ 114 h 993"/>
                <a:gd name="T42" fmla="*/ 227 w 681"/>
                <a:gd name="T43" fmla="*/ 57 h 993"/>
                <a:gd name="T44" fmla="*/ 340 w 681"/>
                <a:gd name="T45" fmla="*/ 57 h 993"/>
                <a:gd name="T46" fmla="*/ 340 w 681"/>
                <a:gd name="T47" fmla="*/ 85 h 993"/>
                <a:gd name="T48" fmla="*/ 425 w 681"/>
                <a:gd name="T49" fmla="*/ 114 h 993"/>
                <a:gd name="T50" fmla="*/ 454 w 681"/>
                <a:gd name="T51" fmla="*/ 85 h 993"/>
                <a:gd name="T52" fmla="*/ 511 w 681"/>
                <a:gd name="T53" fmla="*/ 170 h 993"/>
                <a:gd name="T54" fmla="*/ 567 w 681"/>
                <a:gd name="T55" fmla="*/ 170 h 993"/>
                <a:gd name="T56" fmla="*/ 681 w 681"/>
                <a:gd name="T57" fmla="*/ 284 h 993"/>
                <a:gd name="T58" fmla="*/ 681 w 681"/>
                <a:gd name="T59" fmla="*/ 312 h 993"/>
                <a:gd name="T60" fmla="*/ 567 w 681"/>
                <a:gd name="T61" fmla="*/ 596 h 993"/>
                <a:gd name="T62" fmla="*/ 567 w 681"/>
                <a:gd name="T63" fmla="*/ 652 h 993"/>
                <a:gd name="T64" fmla="*/ 482 w 681"/>
                <a:gd name="T65" fmla="*/ 681 h 993"/>
                <a:gd name="T66" fmla="*/ 454 w 681"/>
                <a:gd name="T67" fmla="*/ 766 h 993"/>
                <a:gd name="T68" fmla="*/ 596 w 681"/>
                <a:gd name="T69" fmla="*/ 737 h 993"/>
                <a:gd name="T70" fmla="*/ 624 w 681"/>
                <a:gd name="T71" fmla="*/ 794 h 993"/>
                <a:gd name="T72" fmla="*/ 624 w 681"/>
                <a:gd name="T73" fmla="*/ 851 h 993"/>
                <a:gd name="T74" fmla="*/ 567 w 681"/>
                <a:gd name="T75" fmla="*/ 907 h 993"/>
                <a:gd name="T76" fmla="*/ 567 w 681"/>
                <a:gd name="T77" fmla="*/ 964 h 993"/>
                <a:gd name="T78" fmla="*/ 511 w 681"/>
                <a:gd name="T79" fmla="*/ 993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681" h="993">
                  <a:moveTo>
                    <a:pt x="511" y="993"/>
                  </a:moveTo>
                  <a:lnTo>
                    <a:pt x="369" y="993"/>
                  </a:lnTo>
                  <a:lnTo>
                    <a:pt x="369" y="851"/>
                  </a:lnTo>
                  <a:lnTo>
                    <a:pt x="340" y="794"/>
                  </a:lnTo>
                  <a:lnTo>
                    <a:pt x="284" y="766"/>
                  </a:lnTo>
                  <a:lnTo>
                    <a:pt x="255" y="794"/>
                  </a:lnTo>
                  <a:lnTo>
                    <a:pt x="114" y="624"/>
                  </a:lnTo>
                  <a:lnTo>
                    <a:pt x="142" y="539"/>
                  </a:lnTo>
                  <a:lnTo>
                    <a:pt x="114" y="454"/>
                  </a:lnTo>
                  <a:lnTo>
                    <a:pt x="0" y="397"/>
                  </a:lnTo>
                  <a:lnTo>
                    <a:pt x="0" y="340"/>
                  </a:lnTo>
                  <a:lnTo>
                    <a:pt x="29" y="340"/>
                  </a:lnTo>
                  <a:lnTo>
                    <a:pt x="29" y="284"/>
                  </a:lnTo>
                  <a:lnTo>
                    <a:pt x="57" y="255"/>
                  </a:lnTo>
                  <a:lnTo>
                    <a:pt x="29" y="199"/>
                  </a:lnTo>
                  <a:lnTo>
                    <a:pt x="57" y="29"/>
                  </a:lnTo>
                  <a:lnTo>
                    <a:pt x="85" y="0"/>
                  </a:lnTo>
                  <a:lnTo>
                    <a:pt x="142" y="29"/>
                  </a:lnTo>
                  <a:lnTo>
                    <a:pt x="170" y="29"/>
                  </a:lnTo>
                  <a:lnTo>
                    <a:pt x="170" y="57"/>
                  </a:lnTo>
                  <a:lnTo>
                    <a:pt x="199" y="114"/>
                  </a:lnTo>
                  <a:lnTo>
                    <a:pt x="227" y="57"/>
                  </a:lnTo>
                  <a:lnTo>
                    <a:pt x="340" y="57"/>
                  </a:lnTo>
                  <a:lnTo>
                    <a:pt x="340" y="85"/>
                  </a:lnTo>
                  <a:lnTo>
                    <a:pt x="425" y="114"/>
                  </a:lnTo>
                  <a:lnTo>
                    <a:pt x="454" y="85"/>
                  </a:lnTo>
                  <a:lnTo>
                    <a:pt x="511" y="170"/>
                  </a:lnTo>
                  <a:lnTo>
                    <a:pt x="567" y="170"/>
                  </a:lnTo>
                  <a:lnTo>
                    <a:pt x="681" y="284"/>
                  </a:lnTo>
                  <a:lnTo>
                    <a:pt x="681" y="312"/>
                  </a:lnTo>
                  <a:lnTo>
                    <a:pt x="567" y="596"/>
                  </a:lnTo>
                  <a:lnTo>
                    <a:pt x="567" y="652"/>
                  </a:lnTo>
                  <a:lnTo>
                    <a:pt x="482" y="681"/>
                  </a:lnTo>
                  <a:lnTo>
                    <a:pt x="454" y="766"/>
                  </a:lnTo>
                  <a:lnTo>
                    <a:pt x="596" y="737"/>
                  </a:lnTo>
                  <a:lnTo>
                    <a:pt x="624" y="794"/>
                  </a:lnTo>
                  <a:lnTo>
                    <a:pt x="624" y="851"/>
                  </a:lnTo>
                  <a:lnTo>
                    <a:pt x="567" y="907"/>
                  </a:lnTo>
                  <a:lnTo>
                    <a:pt x="567" y="964"/>
                  </a:lnTo>
                  <a:lnTo>
                    <a:pt x="511" y="99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5" name="Freeform 25">
              <a:extLst>
                <a:ext uri="{FF2B5EF4-FFF2-40B4-BE49-F238E27FC236}">
                  <a16:creationId xmlns:a16="http://schemas.microsoft.com/office/drawing/2014/main" id="{4C13B6D5-D002-4879-938F-3E01BEC6B83A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6073"/>
              <a:ext cx="567" cy="766"/>
            </a:xfrm>
            <a:custGeom>
              <a:avLst/>
              <a:gdLst>
                <a:gd name="T0" fmla="*/ 85 w 567"/>
                <a:gd name="T1" fmla="*/ 29 h 766"/>
                <a:gd name="T2" fmla="*/ 142 w 567"/>
                <a:gd name="T3" fmla="*/ 57 h 766"/>
                <a:gd name="T4" fmla="*/ 198 w 567"/>
                <a:gd name="T5" fmla="*/ 0 h 766"/>
                <a:gd name="T6" fmla="*/ 312 w 567"/>
                <a:gd name="T7" fmla="*/ 57 h 766"/>
                <a:gd name="T8" fmla="*/ 340 w 567"/>
                <a:gd name="T9" fmla="*/ 142 h 766"/>
                <a:gd name="T10" fmla="*/ 312 w 567"/>
                <a:gd name="T11" fmla="*/ 227 h 766"/>
                <a:gd name="T12" fmla="*/ 453 w 567"/>
                <a:gd name="T13" fmla="*/ 397 h 766"/>
                <a:gd name="T14" fmla="*/ 482 w 567"/>
                <a:gd name="T15" fmla="*/ 369 h 766"/>
                <a:gd name="T16" fmla="*/ 538 w 567"/>
                <a:gd name="T17" fmla="*/ 397 h 766"/>
                <a:gd name="T18" fmla="*/ 567 w 567"/>
                <a:gd name="T19" fmla="*/ 454 h 766"/>
                <a:gd name="T20" fmla="*/ 567 w 567"/>
                <a:gd name="T21" fmla="*/ 596 h 766"/>
                <a:gd name="T22" fmla="*/ 482 w 567"/>
                <a:gd name="T23" fmla="*/ 624 h 766"/>
                <a:gd name="T24" fmla="*/ 510 w 567"/>
                <a:gd name="T25" fmla="*/ 681 h 766"/>
                <a:gd name="T26" fmla="*/ 340 w 567"/>
                <a:gd name="T27" fmla="*/ 766 h 766"/>
                <a:gd name="T28" fmla="*/ 312 w 567"/>
                <a:gd name="T29" fmla="*/ 737 h 766"/>
                <a:gd name="T30" fmla="*/ 255 w 567"/>
                <a:gd name="T31" fmla="*/ 766 h 766"/>
                <a:gd name="T32" fmla="*/ 170 w 567"/>
                <a:gd name="T33" fmla="*/ 766 h 766"/>
                <a:gd name="T34" fmla="*/ 142 w 567"/>
                <a:gd name="T35" fmla="*/ 737 h 766"/>
                <a:gd name="T36" fmla="*/ 142 w 567"/>
                <a:gd name="T37" fmla="*/ 681 h 766"/>
                <a:gd name="T38" fmla="*/ 170 w 567"/>
                <a:gd name="T39" fmla="*/ 624 h 766"/>
                <a:gd name="T40" fmla="*/ 142 w 567"/>
                <a:gd name="T41" fmla="*/ 624 h 766"/>
                <a:gd name="T42" fmla="*/ 142 w 567"/>
                <a:gd name="T43" fmla="*/ 596 h 766"/>
                <a:gd name="T44" fmla="*/ 113 w 567"/>
                <a:gd name="T45" fmla="*/ 454 h 766"/>
                <a:gd name="T46" fmla="*/ 28 w 567"/>
                <a:gd name="T47" fmla="*/ 425 h 766"/>
                <a:gd name="T48" fmla="*/ 56 w 567"/>
                <a:gd name="T49" fmla="*/ 397 h 766"/>
                <a:gd name="T50" fmla="*/ 0 w 567"/>
                <a:gd name="T51" fmla="*/ 284 h 766"/>
                <a:gd name="T52" fmla="*/ 56 w 567"/>
                <a:gd name="T53" fmla="*/ 255 h 766"/>
                <a:gd name="T54" fmla="*/ 0 w 567"/>
                <a:gd name="T55" fmla="*/ 114 h 766"/>
                <a:gd name="T56" fmla="*/ 28 w 567"/>
                <a:gd name="T57" fmla="*/ 85 h 766"/>
                <a:gd name="T58" fmla="*/ 28 w 567"/>
                <a:gd name="T59" fmla="*/ 29 h 766"/>
                <a:gd name="T60" fmla="*/ 85 w 567"/>
                <a:gd name="T61" fmla="*/ 29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67" h="766">
                  <a:moveTo>
                    <a:pt x="85" y="29"/>
                  </a:moveTo>
                  <a:lnTo>
                    <a:pt x="142" y="57"/>
                  </a:lnTo>
                  <a:lnTo>
                    <a:pt x="198" y="0"/>
                  </a:lnTo>
                  <a:lnTo>
                    <a:pt x="312" y="57"/>
                  </a:lnTo>
                  <a:lnTo>
                    <a:pt x="340" y="142"/>
                  </a:lnTo>
                  <a:lnTo>
                    <a:pt x="312" y="227"/>
                  </a:lnTo>
                  <a:lnTo>
                    <a:pt x="453" y="397"/>
                  </a:lnTo>
                  <a:lnTo>
                    <a:pt x="482" y="369"/>
                  </a:lnTo>
                  <a:lnTo>
                    <a:pt x="538" y="397"/>
                  </a:lnTo>
                  <a:lnTo>
                    <a:pt x="567" y="454"/>
                  </a:lnTo>
                  <a:lnTo>
                    <a:pt x="567" y="596"/>
                  </a:lnTo>
                  <a:lnTo>
                    <a:pt x="482" y="624"/>
                  </a:lnTo>
                  <a:lnTo>
                    <a:pt x="510" y="681"/>
                  </a:lnTo>
                  <a:lnTo>
                    <a:pt x="340" y="766"/>
                  </a:lnTo>
                  <a:lnTo>
                    <a:pt x="312" y="737"/>
                  </a:lnTo>
                  <a:lnTo>
                    <a:pt x="255" y="766"/>
                  </a:lnTo>
                  <a:lnTo>
                    <a:pt x="170" y="766"/>
                  </a:lnTo>
                  <a:lnTo>
                    <a:pt x="142" y="737"/>
                  </a:lnTo>
                  <a:lnTo>
                    <a:pt x="142" y="681"/>
                  </a:lnTo>
                  <a:lnTo>
                    <a:pt x="170" y="624"/>
                  </a:lnTo>
                  <a:lnTo>
                    <a:pt x="142" y="624"/>
                  </a:lnTo>
                  <a:lnTo>
                    <a:pt x="142" y="596"/>
                  </a:lnTo>
                  <a:lnTo>
                    <a:pt x="113" y="454"/>
                  </a:lnTo>
                  <a:lnTo>
                    <a:pt x="28" y="425"/>
                  </a:lnTo>
                  <a:lnTo>
                    <a:pt x="56" y="397"/>
                  </a:lnTo>
                  <a:lnTo>
                    <a:pt x="0" y="284"/>
                  </a:lnTo>
                  <a:lnTo>
                    <a:pt x="56" y="255"/>
                  </a:lnTo>
                  <a:lnTo>
                    <a:pt x="0" y="114"/>
                  </a:lnTo>
                  <a:lnTo>
                    <a:pt x="28" y="85"/>
                  </a:lnTo>
                  <a:lnTo>
                    <a:pt x="28" y="29"/>
                  </a:lnTo>
                  <a:lnTo>
                    <a:pt x="85" y="29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6" name="Freeform 26">
              <a:extLst>
                <a:ext uri="{FF2B5EF4-FFF2-40B4-BE49-F238E27FC236}">
                  <a16:creationId xmlns:a16="http://schemas.microsoft.com/office/drawing/2014/main" id="{F93DB14B-9B46-4980-A9B7-3AF1BE23C7B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93" y="6102"/>
              <a:ext cx="595" cy="708"/>
            </a:xfrm>
            <a:custGeom>
              <a:avLst/>
              <a:gdLst>
                <a:gd name="T0" fmla="*/ 567 w 595"/>
                <a:gd name="T1" fmla="*/ 708 h 708"/>
                <a:gd name="T2" fmla="*/ 567 w 595"/>
                <a:gd name="T3" fmla="*/ 652 h 708"/>
                <a:gd name="T4" fmla="*/ 595 w 595"/>
                <a:gd name="T5" fmla="*/ 595 h 708"/>
                <a:gd name="T6" fmla="*/ 567 w 595"/>
                <a:gd name="T7" fmla="*/ 595 h 708"/>
                <a:gd name="T8" fmla="*/ 567 w 595"/>
                <a:gd name="T9" fmla="*/ 567 h 708"/>
                <a:gd name="T10" fmla="*/ 538 w 595"/>
                <a:gd name="T11" fmla="*/ 425 h 708"/>
                <a:gd name="T12" fmla="*/ 453 w 595"/>
                <a:gd name="T13" fmla="*/ 396 h 708"/>
                <a:gd name="T14" fmla="*/ 481 w 595"/>
                <a:gd name="T15" fmla="*/ 368 h 708"/>
                <a:gd name="T16" fmla="*/ 425 w 595"/>
                <a:gd name="T17" fmla="*/ 255 h 708"/>
                <a:gd name="T18" fmla="*/ 481 w 595"/>
                <a:gd name="T19" fmla="*/ 226 h 708"/>
                <a:gd name="T20" fmla="*/ 425 w 595"/>
                <a:gd name="T21" fmla="*/ 85 h 708"/>
                <a:gd name="T22" fmla="*/ 340 w 595"/>
                <a:gd name="T23" fmla="*/ 56 h 708"/>
                <a:gd name="T24" fmla="*/ 311 w 595"/>
                <a:gd name="T25" fmla="*/ 56 h 708"/>
                <a:gd name="T26" fmla="*/ 340 w 595"/>
                <a:gd name="T27" fmla="*/ 85 h 708"/>
                <a:gd name="T28" fmla="*/ 283 w 595"/>
                <a:gd name="T29" fmla="*/ 141 h 708"/>
                <a:gd name="T30" fmla="*/ 255 w 595"/>
                <a:gd name="T31" fmla="*/ 113 h 708"/>
                <a:gd name="T32" fmla="*/ 198 w 595"/>
                <a:gd name="T33" fmla="*/ 141 h 708"/>
                <a:gd name="T34" fmla="*/ 141 w 595"/>
                <a:gd name="T35" fmla="*/ 85 h 708"/>
                <a:gd name="T36" fmla="*/ 113 w 595"/>
                <a:gd name="T37" fmla="*/ 0 h 708"/>
                <a:gd name="T38" fmla="*/ 56 w 595"/>
                <a:gd name="T39" fmla="*/ 0 h 708"/>
                <a:gd name="T40" fmla="*/ 28 w 595"/>
                <a:gd name="T41" fmla="*/ 85 h 708"/>
                <a:gd name="T42" fmla="*/ 28 w 595"/>
                <a:gd name="T43" fmla="*/ 141 h 708"/>
                <a:gd name="T44" fmla="*/ 0 w 595"/>
                <a:gd name="T45" fmla="*/ 170 h 708"/>
                <a:gd name="T46" fmla="*/ 28 w 595"/>
                <a:gd name="T47" fmla="*/ 198 h 708"/>
                <a:gd name="T48" fmla="*/ 0 w 595"/>
                <a:gd name="T49" fmla="*/ 311 h 708"/>
                <a:gd name="T50" fmla="*/ 85 w 595"/>
                <a:gd name="T51" fmla="*/ 311 h 708"/>
                <a:gd name="T52" fmla="*/ 113 w 595"/>
                <a:gd name="T53" fmla="*/ 368 h 708"/>
                <a:gd name="T54" fmla="*/ 85 w 595"/>
                <a:gd name="T55" fmla="*/ 396 h 708"/>
                <a:gd name="T56" fmla="*/ 113 w 595"/>
                <a:gd name="T57" fmla="*/ 453 h 708"/>
                <a:gd name="T58" fmla="*/ 141 w 595"/>
                <a:gd name="T59" fmla="*/ 453 h 708"/>
                <a:gd name="T60" fmla="*/ 170 w 595"/>
                <a:gd name="T61" fmla="*/ 538 h 708"/>
                <a:gd name="T62" fmla="*/ 226 w 595"/>
                <a:gd name="T63" fmla="*/ 538 h 708"/>
                <a:gd name="T64" fmla="*/ 226 w 595"/>
                <a:gd name="T65" fmla="*/ 481 h 708"/>
                <a:gd name="T66" fmla="*/ 368 w 595"/>
                <a:gd name="T67" fmla="*/ 538 h 708"/>
                <a:gd name="T68" fmla="*/ 425 w 595"/>
                <a:gd name="T69" fmla="*/ 623 h 708"/>
                <a:gd name="T70" fmla="*/ 453 w 595"/>
                <a:gd name="T71" fmla="*/ 595 h 708"/>
                <a:gd name="T72" fmla="*/ 481 w 595"/>
                <a:gd name="T73" fmla="*/ 623 h 708"/>
                <a:gd name="T74" fmla="*/ 510 w 595"/>
                <a:gd name="T75" fmla="*/ 567 h 708"/>
                <a:gd name="T76" fmla="*/ 567 w 595"/>
                <a:gd name="T77" fmla="*/ 708 h 7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595" h="708">
                  <a:moveTo>
                    <a:pt x="567" y="708"/>
                  </a:moveTo>
                  <a:lnTo>
                    <a:pt x="567" y="652"/>
                  </a:lnTo>
                  <a:lnTo>
                    <a:pt x="595" y="595"/>
                  </a:lnTo>
                  <a:lnTo>
                    <a:pt x="567" y="595"/>
                  </a:lnTo>
                  <a:lnTo>
                    <a:pt x="567" y="567"/>
                  </a:lnTo>
                  <a:lnTo>
                    <a:pt x="538" y="425"/>
                  </a:lnTo>
                  <a:lnTo>
                    <a:pt x="453" y="396"/>
                  </a:lnTo>
                  <a:lnTo>
                    <a:pt x="481" y="368"/>
                  </a:lnTo>
                  <a:lnTo>
                    <a:pt x="425" y="255"/>
                  </a:lnTo>
                  <a:lnTo>
                    <a:pt x="481" y="226"/>
                  </a:lnTo>
                  <a:lnTo>
                    <a:pt x="425" y="85"/>
                  </a:lnTo>
                  <a:lnTo>
                    <a:pt x="340" y="56"/>
                  </a:lnTo>
                  <a:lnTo>
                    <a:pt x="311" y="56"/>
                  </a:lnTo>
                  <a:lnTo>
                    <a:pt x="340" y="85"/>
                  </a:lnTo>
                  <a:lnTo>
                    <a:pt x="283" y="141"/>
                  </a:lnTo>
                  <a:lnTo>
                    <a:pt x="255" y="113"/>
                  </a:lnTo>
                  <a:lnTo>
                    <a:pt x="198" y="141"/>
                  </a:lnTo>
                  <a:lnTo>
                    <a:pt x="141" y="85"/>
                  </a:lnTo>
                  <a:lnTo>
                    <a:pt x="113" y="0"/>
                  </a:lnTo>
                  <a:lnTo>
                    <a:pt x="56" y="0"/>
                  </a:lnTo>
                  <a:lnTo>
                    <a:pt x="28" y="85"/>
                  </a:lnTo>
                  <a:lnTo>
                    <a:pt x="28" y="141"/>
                  </a:lnTo>
                  <a:lnTo>
                    <a:pt x="0" y="170"/>
                  </a:lnTo>
                  <a:lnTo>
                    <a:pt x="28" y="198"/>
                  </a:lnTo>
                  <a:lnTo>
                    <a:pt x="0" y="311"/>
                  </a:lnTo>
                  <a:lnTo>
                    <a:pt x="85" y="311"/>
                  </a:lnTo>
                  <a:lnTo>
                    <a:pt x="113" y="368"/>
                  </a:lnTo>
                  <a:lnTo>
                    <a:pt x="85" y="396"/>
                  </a:lnTo>
                  <a:lnTo>
                    <a:pt x="113" y="453"/>
                  </a:lnTo>
                  <a:lnTo>
                    <a:pt x="141" y="453"/>
                  </a:lnTo>
                  <a:lnTo>
                    <a:pt x="170" y="538"/>
                  </a:lnTo>
                  <a:lnTo>
                    <a:pt x="226" y="538"/>
                  </a:lnTo>
                  <a:lnTo>
                    <a:pt x="226" y="481"/>
                  </a:lnTo>
                  <a:lnTo>
                    <a:pt x="368" y="538"/>
                  </a:lnTo>
                  <a:lnTo>
                    <a:pt x="425" y="623"/>
                  </a:lnTo>
                  <a:lnTo>
                    <a:pt x="453" y="595"/>
                  </a:lnTo>
                  <a:lnTo>
                    <a:pt x="481" y="623"/>
                  </a:lnTo>
                  <a:lnTo>
                    <a:pt x="510" y="567"/>
                  </a:lnTo>
                  <a:lnTo>
                    <a:pt x="567" y="70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7" name="Freeform 27">
              <a:extLst>
                <a:ext uri="{FF2B5EF4-FFF2-40B4-BE49-F238E27FC236}">
                  <a16:creationId xmlns:a16="http://schemas.microsoft.com/office/drawing/2014/main" id="{01B46C34-88B3-4C1A-98AF-D10856BDD83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9" y="5846"/>
              <a:ext cx="794" cy="426"/>
            </a:xfrm>
            <a:custGeom>
              <a:avLst/>
              <a:gdLst>
                <a:gd name="T0" fmla="*/ 284 w 794"/>
                <a:gd name="T1" fmla="*/ 426 h 426"/>
                <a:gd name="T2" fmla="*/ 312 w 794"/>
                <a:gd name="T3" fmla="*/ 397 h 426"/>
                <a:gd name="T4" fmla="*/ 312 w 794"/>
                <a:gd name="T5" fmla="*/ 341 h 426"/>
                <a:gd name="T6" fmla="*/ 340 w 794"/>
                <a:gd name="T7" fmla="*/ 256 h 426"/>
                <a:gd name="T8" fmla="*/ 397 w 794"/>
                <a:gd name="T9" fmla="*/ 256 h 426"/>
                <a:gd name="T10" fmla="*/ 425 w 794"/>
                <a:gd name="T11" fmla="*/ 341 h 426"/>
                <a:gd name="T12" fmla="*/ 482 w 794"/>
                <a:gd name="T13" fmla="*/ 397 h 426"/>
                <a:gd name="T14" fmla="*/ 539 w 794"/>
                <a:gd name="T15" fmla="*/ 369 h 426"/>
                <a:gd name="T16" fmla="*/ 567 w 794"/>
                <a:gd name="T17" fmla="*/ 397 h 426"/>
                <a:gd name="T18" fmla="*/ 624 w 794"/>
                <a:gd name="T19" fmla="*/ 341 h 426"/>
                <a:gd name="T20" fmla="*/ 595 w 794"/>
                <a:gd name="T21" fmla="*/ 312 h 426"/>
                <a:gd name="T22" fmla="*/ 624 w 794"/>
                <a:gd name="T23" fmla="*/ 312 h 426"/>
                <a:gd name="T24" fmla="*/ 709 w 794"/>
                <a:gd name="T25" fmla="*/ 341 h 426"/>
                <a:gd name="T26" fmla="*/ 737 w 794"/>
                <a:gd name="T27" fmla="*/ 312 h 426"/>
                <a:gd name="T28" fmla="*/ 737 w 794"/>
                <a:gd name="T29" fmla="*/ 256 h 426"/>
                <a:gd name="T30" fmla="*/ 794 w 794"/>
                <a:gd name="T31" fmla="*/ 256 h 426"/>
                <a:gd name="T32" fmla="*/ 737 w 794"/>
                <a:gd name="T33" fmla="*/ 199 h 426"/>
                <a:gd name="T34" fmla="*/ 709 w 794"/>
                <a:gd name="T35" fmla="*/ 199 h 426"/>
                <a:gd name="T36" fmla="*/ 624 w 794"/>
                <a:gd name="T37" fmla="*/ 142 h 426"/>
                <a:gd name="T38" fmla="*/ 539 w 794"/>
                <a:gd name="T39" fmla="*/ 142 h 426"/>
                <a:gd name="T40" fmla="*/ 510 w 794"/>
                <a:gd name="T41" fmla="*/ 57 h 426"/>
                <a:gd name="T42" fmla="*/ 397 w 794"/>
                <a:gd name="T43" fmla="*/ 57 h 426"/>
                <a:gd name="T44" fmla="*/ 397 w 794"/>
                <a:gd name="T45" fmla="*/ 29 h 426"/>
                <a:gd name="T46" fmla="*/ 312 w 794"/>
                <a:gd name="T47" fmla="*/ 0 h 426"/>
                <a:gd name="T48" fmla="*/ 227 w 794"/>
                <a:gd name="T49" fmla="*/ 29 h 426"/>
                <a:gd name="T50" fmla="*/ 142 w 794"/>
                <a:gd name="T51" fmla="*/ 29 h 426"/>
                <a:gd name="T52" fmla="*/ 113 w 794"/>
                <a:gd name="T53" fmla="*/ 57 h 426"/>
                <a:gd name="T54" fmla="*/ 113 w 794"/>
                <a:gd name="T55" fmla="*/ 114 h 426"/>
                <a:gd name="T56" fmla="*/ 57 w 794"/>
                <a:gd name="T57" fmla="*/ 114 h 426"/>
                <a:gd name="T58" fmla="*/ 0 w 794"/>
                <a:gd name="T59" fmla="*/ 199 h 426"/>
                <a:gd name="T60" fmla="*/ 85 w 794"/>
                <a:gd name="T61" fmla="*/ 312 h 426"/>
                <a:gd name="T62" fmla="*/ 170 w 794"/>
                <a:gd name="T63" fmla="*/ 341 h 426"/>
                <a:gd name="T64" fmla="*/ 255 w 794"/>
                <a:gd name="T65" fmla="*/ 397 h 426"/>
                <a:gd name="T66" fmla="*/ 284 w 794"/>
                <a:gd name="T67" fmla="*/ 426 h 4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94" h="426">
                  <a:moveTo>
                    <a:pt x="284" y="426"/>
                  </a:moveTo>
                  <a:lnTo>
                    <a:pt x="312" y="397"/>
                  </a:lnTo>
                  <a:lnTo>
                    <a:pt x="312" y="341"/>
                  </a:lnTo>
                  <a:lnTo>
                    <a:pt x="340" y="256"/>
                  </a:lnTo>
                  <a:lnTo>
                    <a:pt x="397" y="256"/>
                  </a:lnTo>
                  <a:lnTo>
                    <a:pt x="425" y="341"/>
                  </a:lnTo>
                  <a:lnTo>
                    <a:pt x="482" y="397"/>
                  </a:lnTo>
                  <a:lnTo>
                    <a:pt x="539" y="369"/>
                  </a:lnTo>
                  <a:lnTo>
                    <a:pt x="567" y="397"/>
                  </a:lnTo>
                  <a:lnTo>
                    <a:pt x="624" y="341"/>
                  </a:lnTo>
                  <a:lnTo>
                    <a:pt x="595" y="312"/>
                  </a:lnTo>
                  <a:lnTo>
                    <a:pt x="624" y="312"/>
                  </a:lnTo>
                  <a:lnTo>
                    <a:pt x="709" y="341"/>
                  </a:lnTo>
                  <a:lnTo>
                    <a:pt x="737" y="312"/>
                  </a:lnTo>
                  <a:lnTo>
                    <a:pt x="737" y="256"/>
                  </a:lnTo>
                  <a:lnTo>
                    <a:pt x="794" y="256"/>
                  </a:lnTo>
                  <a:lnTo>
                    <a:pt x="737" y="199"/>
                  </a:lnTo>
                  <a:lnTo>
                    <a:pt x="709" y="199"/>
                  </a:lnTo>
                  <a:lnTo>
                    <a:pt x="624" y="142"/>
                  </a:lnTo>
                  <a:lnTo>
                    <a:pt x="539" y="142"/>
                  </a:lnTo>
                  <a:lnTo>
                    <a:pt x="510" y="57"/>
                  </a:lnTo>
                  <a:lnTo>
                    <a:pt x="397" y="57"/>
                  </a:lnTo>
                  <a:lnTo>
                    <a:pt x="397" y="29"/>
                  </a:lnTo>
                  <a:lnTo>
                    <a:pt x="312" y="0"/>
                  </a:lnTo>
                  <a:lnTo>
                    <a:pt x="227" y="29"/>
                  </a:lnTo>
                  <a:lnTo>
                    <a:pt x="142" y="29"/>
                  </a:lnTo>
                  <a:lnTo>
                    <a:pt x="113" y="57"/>
                  </a:lnTo>
                  <a:lnTo>
                    <a:pt x="113" y="114"/>
                  </a:lnTo>
                  <a:lnTo>
                    <a:pt x="57" y="114"/>
                  </a:lnTo>
                  <a:lnTo>
                    <a:pt x="0" y="199"/>
                  </a:lnTo>
                  <a:lnTo>
                    <a:pt x="85" y="312"/>
                  </a:lnTo>
                  <a:lnTo>
                    <a:pt x="170" y="341"/>
                  </a:lnTo>
                  <a:lnTo>
                    <a:pt x="255" y="397"/>
                  </a:lnTo>
                  <a:lnTo>
                    <a:pt x="284" y="426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8" name="Freeform 28">
              <a:extLst>
                <a:ext uri="{FF2B5EF4-FFF2-40B4-BE49-F238E27FC236}">
                  <a16:creationId xmlns:a16="http://schemas.microsoft.com/office/drawing/2014/main" id="{DE355C95-95FC-4BA1-AEEF-EA62C87F8132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8" y="4401"/>
              <a:ext cx="681" cy="1219"/>
            </a:xfrm>
            <a:custGeom>
              <a:avLst/>
              <a:gdLst>
                <a:gd name="T0" fmla="*/ 652 w 681"/>
                <a:gd name="T1" fmla="*/ 992 h 1219"/>
                <a:gd name="T2" fmla="*/ 624 w 681"/>
                <a:gd name="T3" fmla="*/ 963 h 1219"/>
                <a:gd name="T4" fmla="*/ 652 w 681"/>
                <a:gd name="T5" fmla="*/ 850 h 1219"/>
                <a:gd name="T6" fmla="*/ 681 w 681"/>
                <a:gd name="T7" fmla="*/ 822 h 1219"/>
                <a:gd name="T8" fmla="*/ 624 w 681"/>
                <a:gd name="T9" fmla="*/ 765 h 1219"/>
                <a:gd name="T10" fmla="*/ 596 w 681"/>
                <a:gd name="T11" fmla="*/ 793 h 1219"/>
                <a:gd name="T12" fmla="*/ 567 w 681"/>
                <a:gd name="T13" fmla="*/ 765 h 1219"/>
                <a:gd name="T14" fmla="*/ 596 w 681"/>
                <a:gd name="T15" fmla="*/ 652 h 1219"/>
                <a:gd name="T16" fmla="*/ 511 w 681"/>
                <a:gd name="T17" fmla="*/ 623 h 1219"/>
                <a:gd name="T18" fmla="*/ 596 w 681"/>
                <a:gd name="T19" fmla="*/ 595 h 1219"/>
                <a:gd name="T20" fmla="*/ 624 w 681"/>
                <a:gd name="T21" fmla="*/ 567 h 1219"/>
                <a:gd name="T22" fmla="*/ 624 w 681"/>
                <a:gd name="T23" fmla="*/ 368 h 1219"/>
                <a:gd name="T24" fmla="*/ 596 w 681"/>
                <a:gd name="T25" fmla="*/ 311 h 1219"/>
                <a:gd name="T26" fmla="*/ 454 w 681"/>
                <a:gd name="T27" fmla="*/ 255 h 1219"/>
                <a:gd name="T28" fmla="*/ 454 w 681"/>
                <a:gd name="T29" fmla="*/ 170 h 1219"/>
                <a:gd name="T30" fmla="*/ 426 w 681"/>
                <a:gd name="T31" fmla="*/ 198 h 1219"/>
                <a:gd name="T32" fmla="*/ 340 w 681"/>
                <a:gd name="T33" fmla="*/ 170 h 1219"/>
                <a:gd name="T34" fmla="*/ 255 w 681"/>
                <a:gd name="T35" fmla="*/ 113 h 1219"/>
                <a:gd name="T36" fmla="*/ 284 w 681"/>
                <a:gd name="T37" fmla="*/ 28 h 1219"/>
                <a:gd name="T38" fmla="*/ 255 w 681"/>
                <a:gd name="T39" fmla="*/ 0 h 1219"/>
                <a:gd name="T40" fmla="*/ 142 w 681"/>
                <a:gd name="T41" fmla="*/ 0 h 1219"/>
                <a:gd name="T42" fmla="*/ 114 w 681"/>
                <a:gd name="T43" fmla="*/ 170 h 1219"/>
                <a:gd name="T44" fmla="*/ 114 w 681"/>
                <a:gd name="T45" fmla="*/ 311 h 1219"/>
                <a:gd name="T46" fmla="*/ 57 w 681"/>
                <a:gd name="T47" fmla="*/ 311 h 1219"/>
                <a:gd name="T48" fmla="*/ 0 w 681"/>
                <a:gd name="T49" fmla="*/ 481 h 1219"/>
                <a:gd name="T50" fmla="*/ 29 w 681"/>
                <a:gd name="T51" fmla="*/ 538 h 1219"/>
                <a:gd name="T52" fmla="*/ 0 w 681"/>
                <a:gd name="T53" fmla="*/ 652 h 1219"/>
                <a:gd name="T54" fmla="*/ 85 w 681"/>
                <a:gd name="T55" fmla="*/ 708 h 1219"/>
                <a:gd name="T56" fmla="*/ 57 w 681"/>
                <a:gd name="T57" fmla="*/ 793 h 1219"/>
                <a:gd name="T58" fmla="*/ 142 w 681"/>
                <a:gd name="T59" fmla="*/ 907 h 1219"/>
                <a:gd name="T60" fmla="*/ 284 w 681"/>
                <a:gd name="T61" fmla="*/ 1077 h 1219"/>
                <a:gd name="T62" fmla="*/ 312 w 681"/>
                <a:gd name="T63" fmla="*/ 1077 h 1219"/>
                <a:gd name="T64" fmla="*/ 482 w 681"/>
                <a:gd name="T65" fmla="*/ 1219 h 1219"/>
                <a:gd name="T66" fmla="*/ 511 w 681"/>
                <a:gd name="T67" fmla="*/ 1190 h 1219"/>
                <a:gd name="T68" fmla="*/ 539 w 681"/>
                <a:gd name="T69" fmla="*/ 1219 h 1219"/>
                <a:gd name="T70" fmla="*/ 596 w 681"/>
                <a:gd name="T71" fmla="*/ 1190 h 1219"/>
                <a:gd name="T72" fmla="*/ 652 w 681"/>
                <a:gd name="T73" fmla="*/ 1105 h 1219"/>
                <a:gd name="T74" fmla="*/ 624 w 681"/>
                <a:gd name="T75" fmla="*/ 1020 h 1219"/>
                <a:gd name="T76" fmla="*/ 652 w 681"/>
                <a:gd name="T77" fmla="*/ 992 h 1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81" h="1219">
                  <a:moveTo>
                    <a:pt x="652" y="992"/>
                  </a:moveTo>
                  <a:lnTo>
                    <a:pt x="624" y="963"/>
                  </a:lnTo>
                  <a:lnTo>
                    <a:pt x="652" y="850"/>
                  </a:lnTo>
                  <a:lnTo>
                    <a:pt x="681" y="822"/>
                  </a:lnTo>
                  <a:lnTo>
                    <a:pt x="624" y="765"/>
                  </a:lnTo>
                  <a:lnTo>
                    <a:pt x="596" y="793"/>
                  </a:lnTo>
                  <a:lnTo>
                    <a:pt x="567" y="765"/>
                  </a:lnTo>
                  <a:lnTo>
                    <a:pt x="596" y="652"/>
                  </a:lnTo>
                  <a:lnTo>
                    <a:pt x="511" y="623"/>
                  </a:lnTo>
                  <a:lnTo>
                    <a:pt x="596" y="595"/>
                  </a:lnTo>
                  <a:lnTo>
                    <a:pt x="624" y="567"/>
                  </a:lnTo>
                  <a:lnTo>
                    <a:pt x="624" y="368"/>
                  </a:lnTo>
                  <a:lnTo>
                    <a:pt x="596" y="311"/>
                  </a:lnTo>
                  <a:lnTo>
                    <a:pt x="454" y="255"/>
                  </a:lnTo>
                  <a:lnTo>
                    <a:pt x="454" y="170"/>
                  </a:lnTo>
                  <a:lnTo>
                    <a:pt x="426" y="198"/>
                  </a:lnTo>
                  <a:lnTo>
                    <a:pt x="340" y="170"/>
                  </a:lnTo>
                  <a:lnTo>
                    <a:pt x="255" y="113"/>
                  </a:lnTo>
                  <a:lnTo>
                    <a:pt x="284" y="28"/>
                  </a:lnTo>
                  <a:lnTo>
                    <a:pt x="255" y="0"/>
                  </a:lnTo>
                  <a:lnTo>
                    <a:pt x="142" y="0"/>
                  </a:lnTo>
                  <a:lnTo>
                    <a:pt x="114" y="170"/>
                  </a:lnTo>
                  <a:lnTo>
                    <a:pt x="114" y="311"/>
                  </a:lnTo>
                  <a:lnTo>
                    <a:pt x="57" y="311"/>
                  </a:lnTo>
                  <a:lnTo>
                    <a:pt x="0" y="481"/>
                  </a:lnTo>
                  <a:lnTo>
                    <a:pt x="29" y="538"/>
                  </a:lnTo>
                  <a:lnTo>
                    <a:pt x="0" y="652"/>
                  </a:lnTo>
                  <a:lnTo>
                    <a:pt x="85" y="708"/>
                  </a:lnTo>
                  <a:lnTo>
                    <a:pt x="57" y="793"/>
                  </a:lnTo>
                  <a:lnTo>
                    <a:pt x="142" y="907"/>
                  </a:lnTo>
                  <a:lnTo>
                    <a:pt x="284" y="1077"/>
                  </a:lnTo>
                  <a:lnTo>
                    <a:pt x="312" y="1077"/>
                  </a:lnTo>
                  <a:lnTo>
                    <a:pt x="482" y="1219"/>
                  </a:lnTo>
                  <a:lnTo>
                    <a:pt x="511" y="1190"/>
                  </a:lnTo>
                  <a:lnTo>
                    <a:pt x="539" y="1219"/>
                  </a:lnTo>
                  <a:lnTo>
                    <a:pt x="596" y="1190"/>
                  </a:lnTo>
                  <a:lnTo>
                    <a:pt x="652" y="1105"/>
                  </a:lnTo>
                  <a:lnTo>
                    <a:pt x="624" y="1020"/>
                  </a:lnTo>
                  <a:lnTo>
                    <a:pt x="652" y="992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9" name="Freeform 29">
              <a:extLst>
                <a:ext uri="{FF2B5EF4-FFF2-40B4-BE49-F238E27FC236}">
                  <a16:creationId xmlns:a16="http://schemas.microsoft.com/office/drawing/2014/main" id="{62999C78-9E32-4D55-828E-BE357888A704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5" y="5308"/>
              <a:ext cx="907" cy="1020"/>
            </a:xfrm>
            <a:custGeom>
              <a:avLst/>
              <a:gdLst>
                <a:gd name="T0" fmla="*/ 907 w 907"/>
                <a:gd name="T1" fmla="*/ 510 h 1020"/>
                <a:gd name="T2" fmla="*/ 907 w 907"/>
                <a:gd name="T3" fmla="*/ 482 h 1020"/>
                <a:gd name="T4" fmla="*/ 850 w 907"/>
                <a:gd name="T5" fmla="*/ 425 h 1020"/>
                <a:gd name="T6" fmla="*/ 709 w 907"/>
                <a:gd name="T7" fmla="*/ 368 h 1020"/>
                <a:gd name="T8" fmla="*/ 680 w 907"/>
                <a:gd name="T9" fmla="*/ 425 h 1020"/>
                <a:gd name="T10" fmla="*/ 652 w 907"/>
                <a:gd name="T11" fmla="*/ 368 h 1020"/>
                <a:gd name="T12" fmla="*/ 709 w 907"/>
                <a:gd name="T13" fmla="*/ 255 h 1020"/>
                <a:gd name="T14" fmla="*/ 765 w 907"/>
                <a:gd name="T15" fmla="*/ 227 h 1020"/>
                <a:gd name="T16" fmla="*/ 794 w 907"/>
                <a:gd name="T17" fmla="*/ 198 h 1020"/>
                <a:gd name="T18" fmla="*/ 709 w 907"/>
                <a:gd name="T19" fmla="*/ 170 h 1020"/>
                <a:gd name="T20" fmla="*/ 680 w 907"/>
                <a:gd name="T21" fmla="*/ 85 h 1020"/>
                <a:gd name="T22" fmla="*/ 595 w 907"/>
                <a:gd name="T23" fmla="*/ 85 h 1020"/>
                <a:gd name="T24" fmla="*/ 567 w 907"/>
                <a:gd name="T25" fmla="*/ 113 h 1020"/>
                <a:gd name="T26" fmla="*/ 595 w 907"/>
                <a:gd name="T27" fmla="*/ 198 h 1020"/>
                <a:gd name="T28" fmla="*/ 539 w 907"/>
                <a:gd name="T29" fmla="*/ 283 h 1020"/>
                <a:gd name="T30" fmla="*/ 482 w 907"/>
                <a:gd name="T31" fmla="*/ 312 h 1020"/>
                <a:gd name="T32" fmla="*/ 454 w 907"/>
                <a:gd name="T33" fmla="*/ 283 h 1020"/>
                <a:gd name="T34" fmla="*/ 425 w 907"/>
                <a:gd name="T35" fmla="*/ 312 h 1020"/>
                <a:gd name="T36" fmla="*/ 255 w 907"/>
                <a:gd name="T37" fmla="*/ 170 h 1020"/>
                <a:gd name="T38" fmla="*/ 227 w 907"/>
                <a:gd name="T39" fmla="*/ 170 h 1020"/>
                <a:gd name="T40" fmla="*/ 85 w 907"/>
                <a:gd name="T41" fmla="*/ 0 h 1020"/>
                <a:gd name="T42" fmla="*/ 0 w 907"/>
                <a:gd name="T43" fmla="*/ 56 h 1020"/>
                <a:gd name="T44" fmla="*/ 57 w 907"/>
                <a:gd name="T45" fmla="*/ 85 h 1020"/>
                <a:gd name="T46" fmla="*/ 57 w 907"/>
                <a:gd name="T47" fmla="*/ 141 h 1020"/>
                <a:gd name="T48" fmla="*/ 113 w 907"/>
                <a:gd name="T49" fmla="*/ 198 h 1020"/>
                <a:gd name="T50" fmla="*/ 57 w 907"/>
                <a:gd name="T51" fmla="*/ 227 h 1020"/>
                <a:gd name="T52" fmla="*/ 57 w 907"/>
                <a:gd name="T53" fmla="*/ 283 h 1020"/>
                <a:gd name="T54" fmla="*/ 28 w 907"/>
                <a:gd name="T55" fmla="*/ 312 h 1020"/>
                <a:gd name="T56" fmla="*/ 28 w 907"/>
                <a:gd name="T57" fmla="*/ 368 h 1020"/>
                <a:gd name="T58" fmla="*/ 85 w 907"/>
                <a:gd name="T59" fmla="*/ 425 h 1020"/>
                <a:gd name="T60" fmla="*/ 85 w 907"/>
                <a:gd name="T61" fmla="*/ 708 h 1020"/>
                <a:gd name="T62" fmla="*/ 142 w 907"/>
                <a:gd name="T63" fmla="*/ 850 h 1020"/>
                <a:gd name="T64" fmla="*/ 57 w 907"/>
                <a:gd name="T65" fmla="*/ 935 h 1020"/>
                <a:gd name="T66" fmla="*/ 57 w 907"/>
                <a:gd name="T67" fmla="*/ 1020 h 1020"/>
                <a:gd name="T68" fmla="*/ 142 w 907"/>
                <a:gd name="T69" fmla="*/ 1020 h 1020"/>
                <a:gd name="T70" fmla="*/ 227 w 907"/>
                <a:gd name="T71" fmla="*/ 992 h 1020"/>
                <a:gd name="T72" fmla="*/ 340 w 907"/>
                <a:gd name="T73" fmla="*/ 935 h 1020"/>
                <a:gd name="T74" fmla="*/ 340 w 907"/>
                <a:gd name="T75" fmla="*/ 907 h 1020"/>
                <a:gd name="T76" fmla="*/ 397 w 907"/>
                <a:gd name="T77" fmla="*/ 879 h 1020"/>
                <a:gd name="T78" fmla="*/ 397 w 907"/>
                <a:gd name="T79" fmla="*/ 822 h 1020"/>
                <a:gd name="T80" fmla="*/ 454 w 907"/>
                <a:gd name="T81" fmla="*/ 765 h 1020"/>
                <a:gd name="T82" fmla="*/ 539 w 907"/>
                <a:gd name="T83" fmla="*/ 822 h 1020"/>
                <a:gd name="T84" fmla="*/ 595 w 907"/>
                <a:gd name="T85" fmla="*/ 822 h 1020"/>
                <a:gd name="T86" fmla="*/ 595 w 907"/>
                <a:gd name="T87" fmla="*/ 623 h 1020"/>
                <a:gd name="T88" fmla="*/ 709 w 907"/>
                <a:gd name="T89" fmla="*/ 595 h 1020"/>
                <a:gd name="T90" fmla="*/ 737 w 907"/>
                <a:gd name="T91" fmla="*/ 623 h 1020"/>
                <a:gd name="T92" fmla="*/ 765 w 907"/>
                <a:gd name="T93" fmla="*/ 623 h 1020"/>
                <a:gd name="T94" fmla="*/ 822 w 907"/>
                <a:gd name="T95" fmla="*/ 567 h 1020"/>
                <a:gd name="T96" fmla="*/ 822 w 907"/>
                <a:gd name="T97" fmla="*/ 538 h 1020"/>
                <a:gd name="T98" fmla="*/ 907 w 907"/>
                <a:gd name="T99" fmla="*/ 510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907" h="1020">
                  <a:moveTo>
                    <a:pt x="907" y="510"/>
                  </a:moveTo>
                  <a:lnTo>
                    <a:pt x="907" y="482"/>
                  </a:lnTo>
                  <a:lnTo>
                    <a:pt x="850" y="425"/>
                  </a:lnTo>
                  <a:lnTo>
                    <a:pt x="709" y="368"/>
                  </a:lnTo>
                  <a:lnTo>
                    <a:pt x="680" y="425"/>
                  </a:lnTo>
                  <a:lnTo>
                    <a:pt x="652" y="368"/>
                  </a:lnTo>
                  <a:lnTo>
                    <a:pt x="709" y="255"/>
                  </a:lnTo>
                  <a:lnTo>
                    <a:pt x="765" y="227"/>
                  </a:lnTo>
                  <a:lnTo>
                    <a:pt x="794" y="198"/>
                  </a:lnTo>
                  <a:lnTo>
                    <a:pt x="709" y="170"/>
                  </a:lnTo>
                  <a:lnTo>
                    <a:pt x="680" y="85"/>
                  </a:lnTo>
                  <a:lnTo>
                    <a:pt x="595" y="85"/>
                  </a:lnTo>
                  <a:lnTo>
                    <a:pt x="567" y="113"/>
                  </a:lnTo>
                  <a:lnTo>
                    <a:pt x="595" y="198"/>
                  </a:lnTo>
                  <a:lnTo>
                    <a:pt x="539" y="283"/>
                  </a:lnTo>
                  <a:lnTo>
                    <a:pt x="482" y="312"/>
                  </a:lnTo>
                  <a:lnTo>
                    <a:pt x="454" y="283"/>
                  </a:lnTo>
                  <a:lnTo>
                    <a:pt x="425" y="312"/>
                  </a:lnTo>
                  <a:lnTo>
                    <a:pt x="255" y="170"/>
                  </a:lnTo>
                  <a:lnTo>
                    <a:pt x="227" y="170"/>
                  </a:lnTo>
                  <a:lnTo>
                    <a:pt x="85" y="0"/>
                  </a:lnTo>
                  <a:lnTo>
                    <a:pt x="0" y="56"/>
                  </a:lnTo>
                  <a:lnTo>
                    <a:pt x="57" y="85"/>
                  </a:lnTo>
                  <a:lnTo>
                    <a:pt x="57" y="141"/>
                  </a:lnTo>
                  <a:lnTo>
                    <a:pt x="113" y="198"/>
                  </a:lnTo>
                  <a:lnTo>
                    <a:pt x="57" y="227"/>
                  </a:lnTo>
                  <a:lnTo>
                    <a:pt x="57" y="283"/>
                  </a:lnTo>
                  <a:lnTo>
                    <a:pt x="28" y="312"/>
                  </a:lnTo>
                  <a:lnTo>
                    <a:pt x="28" y="368"/>
                  </a:lnTo>
                  <a:lnTo>
                    <a:pt x="85" y="425"/>
                  </a:lnTo>
                  <a:lnTo>
                    <a:pt x="85" y="708"/>
                  </a:lnTo>
                  <a:lnTo>
                    <a:pt x="142" y="850"/>
                  </a:lnTo>
                  <a:lnTo>
                    <a:pt x="57" y="935"/>
                  </a:lnTo>
                  <a:lnTo>
                    <a:pt x="57" y="1020"/>
                  </a:lnTo>
                  <a:lnTo>
                    <a:pt x="142" y="1020"/>
                  </a:lnTo>
                  <a:lnTo>
                    <a:pt x="227" y="992"/>
                  </a:lnTo>
                  <a:lnTo>
                    <a:pt x="340" y="935"/>
                  </a:lnTo>
                  <a:lnTo>
                    <a:pt x="340" y="907"/>
                  </a:lnTo>
                  <a:lnTo>
                    <a:pt x="397" y="879"/>
                  </a:lnTo>
                  <a:lnTo>
                    <a:pt x="397" y="822"/>
                  </a:lnTo>
                  <a:lnTo>
                    <a:pt x="454" y="765"/>
                  </a:lnTo>
                  <a:lnTo>
                    <a:pt x="539" y="822"/>
                  </a:lnTo>
                  <a:lnTo>
                    <a:pt x="595" y="822"/>
                  </a:lnTo>
                  <a:lnTo>
                    <a:pt x="595" y="623"/>
                  </a:lnTo>
                  <a:lnTo>
                    <a:pt x="709" y="595"/>
                  </a:lnTo>
                  <a:lnTo>
                    <a:pt x="737" y="623"/>
                  </a:lnTo>
                  <a:lnTo>
                    <a:pt x="765" y="623"/>
                  </a:lnTo>
                  <a:lnTo>
                    <a:pt x="822" y="567"/>
                  </a:lnTo>
                  <a:lnTo>
                    <a:pt x="822" y="538"/>
                  </a:lnTo>
                  <a:lnTo>
                    <a:pt x="907" y="51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0" name="Freeform 30">
              <a:extLst>
                <a:ext uri="{FF2B5EF4-FFF2-40B4-BE49-F238E27FC236}">
                  <a16:creationId xmlns:a16="http://schemas.microsoft.com/office/drawing/2014/main" id="{C7F87E7C-DC41-43DA-BC89-0107B4E4348C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2" y="6073"/>
              <a:ext cx="198" cy="170"/>
            </a:xfrm>
            <a:custGeom>
              <a:avLst/>
              <a:gdLst>
                <a:gd name="T0" fmla="*/ 28 w 198"/>
                <a:gd name="T1" fmla="*/ 170 h 170"/>
                <a:gd name="T2" fmla="*/ 57 w 198"/>
                <a:gd name="T3" fmla="*/ 114 h 170"/>
                <a:gd name="T4" fmla="*/ 113 w 198"/>
                <a:gd name="T5" fmla="*/ 114 h 170"/>
                <a:gd name="T6" fmla="*/ 198 w 198"/>
                <a:gd name="T7" fmla="*/ 85 h 170"/>
                <a:gd name="T8" fmla="*/ 198 w 198"/>
                <a:gd name="T9" fmla="*/ 57 h 170"/>
                <a:gd name="T10" fmla="*/ 142 w 198"/>
                <a:gd name="T11" fmla="*/ 57 h 170"/>
                <a:gd name="T12" fmla="*/ 57 w 198"/>
                <a:gd name="T13" fmla="*/ 0 h 170"/>
                <a:gd name="T14" fmla="*/ 0 w 198"/>
                <a:gd name="T15" fmla="*/ 57 h 170"/>
                <a:gd name="T16" fmla="*/ 0 w 198"/>
                <a:gd name="T17" fmla="*/ 114 h 170"/>
                <a:gd name="T18" fmla="*/ 28 w 198"/>
                <a:gd name="T19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98" h="170">
                  <a:moveTo>
                    <a:pt x="28" y="170"/>
                  </a:moveTo>
                  <a:lnTo>
                    <a:pt x="57" y="114"/>
                  </a:lnTo>
                  <a:lnTo>
                    <a:pt x="113" y="114"/>
                  </a:lnTo>
                  <a:lnTo>
                    <a:pt x="198" y="85"/>
                  </a:lnTo>
                  <a:lnTo>
                    <a:pt x="198" y="57"/>
                  </a:lnTo>
                  <a:lnTo>
                    <a:pt x="142" y="57"/>
                  </a:lnTo>
                  <a:lnTo>
                    <a:pt x="57" y="0"/>
                  </a:lnTo>
                  <a:lnTo>
                    <a:pt x="0" y="57"/>
                  </a:lnTo>
                  <a:lnTo>
                    <a:pt x="0" y="114"/>
                  </a:lnTo>
                  <a:lnTo>
                    <a:pt x="28" y="17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1" name="Freeform 31">
              <a:extLst>
                <a:ext uri="{FF2B5EF4-FFF2-40B4-BE49-F238E27FC236}">
                  <a16:creationId xmlns:a16="http://schemas.microsoft.com/office/drawing/2014/main" id="{A588F8D7-79B1-4033-8966-B1D4BCE9A368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2" y="6187"/>
              <a:ext cx="198" cy="170"/>
            </a:xfrm>
            <a:custGeom>
              <a:avLst/>
              <a:gdLst>
                <a:gd name="T0" fmla="*/ 0 w 198"/>
                <a:gd name="T1" fmla="*/ 113 h 170"/>
                <a:gd name="T2" fmla="*/ 28 w 198"/>
                <a:gd name="T3" fmla="*/ 170 h 170"/>
                <a:gd name="T4" fmla="*/ 113 w 198"/>
                <a:gd name="T5" fmla="*/ 170 h 170"/>
                <a:gd name="T6" fmla="*/ 170 w 198"/>
                <a:gd name="T7" fmla="*/ 56 h 170"/>
                <a:gd name="T8" fmla="*/ 198 w 198"/>
                <a:gd name="T9" fmla="*/ 56 h 170"/>
                <a:gd name="T10" fmla="*/ 170 w 198"/>
                <a:gd name="T11" fmla="*/ 0 h 170"/>
                <a:gd name="T12" fmla="*/ 113 w 198"/>
                <a:gd name="T13" fmla="*/ 28 h 170"/>
                <a:gd name="T14" fmla="*/ 113 w 198"/>
                <a:gd name="T15" fmla="*/ 56 h 170"/>
                <a:gd name="T16" fmla="*/ 0 w 198"/>
                <a:gd name="T17" fmla="*/ 113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98" h="170">
                  <a:moveTo>
                    <a:pt x="0" y="113"/>
                  </a:moveTo>
                  <a:lnTo>
                    <a:pt x="28" y="170"/>
                  </a:lnTo>
                  <a:lnTo>
                    <a:pt x="113" y="170"/>
                  </a:lnTo>
                  <a:lnTo>
                    <a:pt x="170" y="56"/>
                  </a:lnTo>
                  <a:lnTo>
                    <a:pt x="198" y="56"/>
                  </a:lnTo>
                  <a:lnTo>
                    <a:pt x="170" y="0"/>
                  </a:lnTo>
                  <a:lnTo>
                    <a:pt x="113" y="28"/>
                  </a:lnTo>
                  <a:lnTo>
                    <a:pt x="113" y="56"/>
                  </a:lnTo>
                  <a:lnTo>
                    <a:pt x="0" y="11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2" name="Freeform 32">
              <a:extLst>
                <a:ext uri="{FF2B5EF4-FFF2-40B4-BE49-F238E27FC236}">
                  <a16:creationId xmlns:a16="http://schemas.microsoft.com/office/drawing/2014/main" id="{2195C247-822C-41FA-9E77-BAB1B1CC5C6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5818"/>
              <a:ext cx="794" cy="482"/>
            </a:xfrm>
            <a:custGeom>
              <a:avLst/>
              <a:gdLst>
                <a:gd name="T0" fmla="*/ 0 w 794"/>
                <a:gd name="T1" fmla="*/ 425 h 482"/>
                <a:gd name="T2" fmla="*/ 29 w 794"/>
                <a:gd name="T3" fmla="*/ 369 h 482"/>
                <a:gd name="T4" fmla="*/ 85 w 794"/>
                <a:gd name="T5" fmla="*/ 369 h 482"/>
                <a:gd name="T6" fmla="*/ 170 w 794"/>
                <a:gd name="T7" fmla="*/ 340 h 482"/>
                <a:gd name="T8" fmla="*/ 170 w 794"/>
                <a:gd name="T9" fmla="*/ 113 h 482"/>
                <a:gd name="T10" fmla="*/ 284 w 794"/>
                <a:gd name="T11" fmla="*/ 85 h 482"/>
                <a:gd name="T12" fmla="*/ 312 w 794"/>
                <a:gd name="T13" fmla="*/ 113 h 482"/>
                <a:gd name="T14" fmla="*/ 340 w 794"/>
                <a:gd name="T15" fmla="*/ 113 h 482"/>
                <a:gd name="T16" fmla="*/ 397 w 794"/>
                <a:gd name="T17" fmla="*/ 57 h 482"/>
                <a:gd name="T18" fmla="*/ 397 w 794"/>
                <a:gd name="T19" fmla="*/ 28 h 482"/>
                <a:gd name="T20" fmla="*/ 482 w 794"/>
                <a:gd name="T21" fmla="*/ 0 h 482"/>
                <a:gd name="T22" fmla="*/ 567 w 794"/>
                <a:gd name="T23" fmla="*/ 0 h 482"/>
                <a:gd name="T24" fmla="*/ 681 w 794"/>
                <a:gd name="T25" fmla="*/ 113 h 482"/>
                <a:gd name="T26" fmla="*/ 737 w 794"/>
                <a:gd name="T27" fmla="*/ 113 h 482"/>
                <a:gd name="T28" fmla="*/ 766 w 794"/>
                <a:gd name="T29" fmla="*/ 170 h 482"/>
                <a:gd name="T30" fmla="*/ 794 w 794"/>
                <a:gd name="T31" fmla="*/ 170 h 482"/>
                <a:gd name="T32" fmla="*/ 794 w 794"/>
                <a:gd name="T33" fmla="*/ 255 h 482"/>
                <a:gd name="T34" fmla="*/ 709 w 794"/>
                <a:gd name="T35" fmla="*/ 284 h 482"/>
                <a:gd name="T36" fmla="*/ 624 w 794"/>
                <a:gd name="T37" fmla="*/ 369 h 482"/>
                <a:gd name="T38" fmla="*/ 482 w 794"/>
                <a:gd name="T39" fmla="*/ 369 h 482"/>
                <a:gd name="T40" fmla="*/ 255 w 794"/>
                <a:gd name="T41" fmla="*/ 482 h 482"/>
                <a:gd name="T42" fmla="*/ 114 w 794"/>
                <a:gd name="T43" fmla="*/ 454 h 482"/>
                <a:gd name="T44" fmla="*/ 0 w 794"/>
                <a:gd name="T45" fmla="*/ 425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794" h="482">
                  <a:moveTo>
                    <a:pt x="0" y="425"/>
                  </a:moveTo>
                  <a:lnTo>
                    <a:pt x="29" y="369"/>
                  </a:lnTo>
                  <a:lnTo>
                    <a:pt x="85" y="369"/>
                  </a:lnTo>
                  <a:lnTo>
                    <a:pt x="170" y="340"/>
                  </a:lnTo>
                  <a:lnTo>
                    <a:pt x="170" y="113"/>
                  </a:lnTo>
                  <a:lnTo>
                    <a:pt x="284" y="85"/>
                  </a:lnTo>
                  <a:lnTo>
                    <a:pt x="312" y="113"/>
                  </a:lnTo>
                  <a:lnTo>
                    <a:pt x="340" y="113"/>
                  </a:lnTo>
                  <a:lnTo>
                    <a:pt x="397" y="57"/>
                  </a:lnTo>
                  <a:lnTo>
                    <a:pt x="397" y="28"/>
                  </a:lnTo>
                  <a:lnTo>
                    <a:pt x="482" y="0"/>
                  </a:lnTo>
                  <a:lnTo>
                    <a:pt x="567" y="0"/>
                  </a:lnTo>
                  <a:lnTo>
                    <a:pt x="681" y="113"/>
                  </a:lnTo>
                  <a:lnTo>
                    <a:pt x="737" y="113"/>
                  </a:lnTo>
                  <a:lnTo>
                    <a:pt x="766" y="170"/>
                  </a:lnTo>
                  <a:lnTo>
                    <a:pt x="794" y="170"/>
                  </a:lnTo>
                  <a:lnTo>
                    <a:pt x="794" y="255"/>
                  </a:lnTo>
                  <a:lnTo>
                    <a:pt x="709" y="284"/>
                  </a:lnTo>
                  <a:lnTo>
                    <a:pt x="624" y="369"/>
                  </a:lnTo>
                  <a:lnTo>
                    <a:pt x="482" y="369"/>
                  </a:lnTo>
                  <a:lnTo>
                    <a:pt x="255" y="482"/>
                  </a:lnTo>
                  <a:lnTo>
                    <a:pt x="114" y="454"/>
                  </a:lnTo>
                  <a:lnTo>
                    <a:pt x="0" y="42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3" name="Freeform 33">
              <a:extLst>
                <a:ext uri="{FF2B5EF4-FFF2-40B4-BE49-F238E27FC236}">
                  <a16:creationId xmlns:a16="http://schemas.microsoft.com/office/drawing/2014/main" id="{A097D807-7AD3-4A60-B375-49EC2A539E30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0" y="6300"/>
              <a:ext cx="425" cy="595"/>
            </a:xfrm>
            <a:custGeom>
              <a:avLst/>
              <a:gdLst>
                <a:gd name="T0" fmla="*/ 425 w 425"/>
                <a:gd name="T1" fmla="*/ 57 h 595"/>
                <a:gd name="T2" fmla="*/ 198 w 425"/>
                <a:gd name="T3" fmla="*/ 482 h 595"/>
                <a:gd name="T4" fmla="*/ 113 w 425"/>
                <a:gd name="T5" fmla="*/ 595 h 595"/>
                <a:gd name="T6" fmla="*/ 0 w 425"/>
                <a:gd name="T7" fmla="*/ 510 h 595"/>
                <a:gd name="T8" fmla="*/ 85 w 425"/>
                <a:gd name="T9" fmla="*/ 425 h 595"/>
                <a:gd name="T10" fmla="*/ 57 w 425"/>
                <a:gd name="T11" fmla="*/ 340 h 595"/>
                <a:gd name="T12" fmla="*/ 28 w 425"/>
                <a:gd name="T13" fmla="*/ 255 h 595"/>
                <a:gd name="T14" fmla="*/ 142 w 425"/>
                <a:gd name="T15" fmla="*/ 142 h 595"/>
                <a:gd name="T16" fmla="*/ 142 w 425"/>
                <a:gd name="T17" fmla="*/ 28 h 595"/>
                <a:gd name="T18" fmla="*/ 227 w 425"/>
                <a:gd name="T19" fmla="*/ 28 h 595"/>
                <a:gd name="T20" fmla="*/ 312 w 425"/>
                <a:gd name="T21" fmla="*/ 0 h 595"/>
                <a:gd name="T22" fmla="*/ 340 w 425"/>
                <a:gd name="T23" fmla="*/ 57 h 595"/>
                <a:gd name="T24" fmla="*/ 425 w 425"/>
                <a:gd name="T25" fmla="*/ 57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5" h="595">
                  <a:moveTo>
                    <a:pt x="425" y="57"/>
                  </a:moveTo>
                  <a:lnTo>
                    <a:pt x="198" y="482"/>
                  </a:lnTo>
                  <a:lnTo>
                    <a:pt x="113" y="595"/>
                  </a:lnTo>
                  <a:lnTo>
                    <a:pt x="0" y="510"/>
                  </a:lnTo>
                  <a:lnTo>
                    <a:pt x="85" y="425"/>
                  </a:lnTo>
                  <a:lnTo>
                    <a:pt x="57" y="340"/>
                  </a:lnTo>
                  <a:lnTo>
                    <a:pt x="28" y="255"/>
                  </a:lnTo>
                  <a:lnTo>
                    <a:pt x="142" y="142"/>
                  </a:lnTo>
                  <a:lnTo>
                    <a:pt x="142" y="28"/>
                  </a:lnTo>
                  <a:lnTo>
                    <a:pt x="227" y="28"/>
                  </a:lnTo>
                  <a:lnTo>
                    <a:pt x="312" y="0"/>
                  </a:lnTo>
                  <a:lnTo>
                    <a:pt x="340" y="57"/>
                  </a:lnTo>
                  <a:lnTo>
                    <a:pt x="425" y="5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4" name="Freeform 34">
              <a:extLst>
                <a:ext uri="{FF2B5EF4-FFF2-40B4-BE49-F238E27FC236}">
                  <a16:creationId xmlns:a16="http://schemas.microsoft.com/office/drawing/2014/main" id="{ADF4BF43-9611-41A9-87F1-115FA5B21E9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5" y="5818"/>
              <a:ext cx="85" cy="198"/>
            </a:xfrm>
            <a:custGeom>
              <a:avLst/>
              <a:gdLst>
                <a:gd name="T0" fmla="*/ 85 w 85"/>
                <a:gd name="T1" fmla="*/ 198 h 198"/>
                <a:gd name="T2" fmla="*/ 85 w 85"/>
                <a:gd name="T3" fmla="*/ 0 h 198"/>
                <a:gd name="T4" fmla="*/ 0 w 85"/>
                <a:gd name="T5" fmla="*/ 57 h 198"/>
                <a:gd name="T6" fmla="*/ 0 w 85"/>
                <a:gd name="T7" fmla="*/ 142 h 198"/>
                <a:gd name="T8" fmla="*/ 28 w 85"/>
                <a:gd name="T9" fmla="*/ 170 h 198"/>
                <a:gd name="T10" fmla="*/ 85 w 85"/>
                <a:gd name="T11" fmla="*/ 198 h 1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198">
                  <a:moveTo>
                    <a:pt x="85" y="198"/>
                  </a:moveTo>
                  <a:lnTo>
                    <a:pt x="85" y="0"/>
                  </a:lnTo>
                  <a:lnTo>
                    <a:pt x="0" y="57"/>
                  </a:lnTo>
                  <a:lnTo>
                    <a:pt x="0" y="142"/>
                  </a:lnTo>
                  <a:lnTo>
                    <a:pt x="28" y="170"/>
                  </a:lnTo>
                  <a:lnTo>
                    <a:pt x="85" y="19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5" name="Freeform 35">
              <a:extLst>
                <a:ext uri="{FF2B5EF4-FFF2-40B4-BE49-F238E27FC236}">
                  <a16:creationId xmlns:a16="http://schemas.microsoft.com/office/drawing/2014/main" id="{13E50829-A16A-43EF-9692-2771D96D7D24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7" y="5903"/>
              <a:ext cx="340" cy="454"/>
            </a:xfrm>
            <a:custGeom>
              <a:avLst/>
              <a:gdLst>
                <a:gd name="T0" fmla="*/ 28 w 340"/>
                <a:gd name="T1" fmla="*/ 0 h 454"/>
                <a:gd name="T2" fmla="*/ 0 w 340"/>
                <a:gd name="T3" fmla="*/ 57 h 454"/>
                <a:gd name="T4" fmla="*/ 28 w 340"/>
                <a:gd name="T5" fmla="*/ 142 h 454"/>
                <a:gd name="T6" fmla="*/ 56 w 340"/>
                <a:gd name="T7" fmla="*/ 199 h 454"/>
                <a:gd name="T8" fmla="*/ 113 w 340"/>
                <a:gd name="T9" fmla="*/ 312 h 454"/>
                <a:gd name="T10" fmla="*/ 170 w 340"/>
                <a:gd name="T11" fmla="*/ 340 h 454"/>
                <a:gd name="T12" fmla="*/ 170 w 340"/>
                <a:gd name="T13" fmla="*/ 425 h 454"/>
                <a:gd name="T14" fmla="*/ 198 w 340"/>
                <a:gd name="T15" fmla="*/ 454 h 454"/>
                <a:gd name="T16" fmla="*/ 255 w 340"/>
                <a:gd name="T17" fmla="*/ 454 h 454"/>
                <a:gd name="T18" fmla="*/ 255 w 340"/>
                <a:gd name="T19" fmla="*/ 340 h 454"/>
                <a:gd name="T20" fmla="*/ 340 w 340"/>
                <a:gd name="T21" fmla="*/ 255 h 454"/>
                <a:gd name="T22" fmla="*/ 283 w 340"/>
                <a:gd name="T23" fmla="*/ 113 h 454"/>
                <a:gd name="T24" fmla="*/ 226 w 340"/>
                <a:gd name="T25" fmla="*/ 85 h 454"/>
                <a:gd name="T26" fmla="*/ 198 w 340"/>
                <a:gd name="T27" fmla="*/ 57 h 454"/>
                <a:gd name="T28" fmla="*/ 113 w 340"/>
                <a:gd name="T29" fmla="*/ 57 h 454"/>
                <a:gd name="T30" fmla="*/ 56 w 340"/>
                <a:gd name="T31" fmla="*/ 0 h 454"/>
                <a:gd name="T32" fmla="*/ 28 w 340"/>
                <a:gd name="T3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40" h="454">
                  <a:moveTo>
                    <a:pt x="28" y="0"/>
                  </a:moveTo>
                  <a:lnTo>
                    <a:pt x="0" y="57"/>
                  </a:lnTo>
                  <a:lnTo>
                    <a:pt x="28" y="142"/>
                  </a:lnTo>
                  <a:lnTo>
                    <a:pt x="56" y="199"/>
                  </a:lnTo>
                  <a:lnTo>
                    <a:pt x="113" y="312"/>
                  </a:lnTo>
                  <a:lnTo>
                    <a:pt x="170" y="340"/>
                  </a:lnTo>
                  <a:lnTo>
                    <a:pt x="170" y="425"/>
                  </a:lnTo>
                  <a:lnTo>
                    <a:pt x="198" y="454"/>
                  </a:lnTo>
                  <a:lnTo>
                    <a:pt x="255" y="454"/>
                  </a:lnTo>
                  <a:lnTo>
                    <a:pt x="255" y="340"/>
                  </a:lnTo>
                  <a:lnTo>
                    <a:pt x="340" y="255"/>
                  </a:lnTo>
                  <a:lnTo>
                    <a:pt x="283" y="113"/>
                  </a:lnTo>
                  <a:lnTo>
                    <a:pt x="226" y="85"/>
                  </a:lnTo>
                  <a:lnTo>
                    <a:pt x="198" y="57"/>
                  </a:lnTo>
                  <a:lnTo>
                    <a:pt x="113" y="57"/>
                  </a:lnTo>
                  <a:lnTo>
                    <a:pt x="56" y="0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6" name="Freeform 36">
              <a:extLst>
                <a:ext uri="{FF2B5EF4-FFF2-40B4-BE49-F238E27FC236}">
                  <a16:creationId xmlns:a16="http://schemas.microsoft.com/office/drawing/2014/main" id="{1DC41EF1-4BAF-4514-94BA-52DAFCE2153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5506"/>
              <a:ext cx="284" cy="539"/>
            </a:xfrm>
            <a:custGeom>
              <a:avLst/>
              <a:gdLst>
                <a:gd name="T0" fmla="*/ 0 w 284"/>
                <a:gd name="T1" fmla="*/ 255 h 539"/>
                <a:gd name="T2" fmla="*/ 57 w 284"/>
                <a:gd name="T3" fmla="*/ 255 h 539"/>
                <a:gd name="T4" fmla="*/ 57 w 284"/>
                <a:gd name="T5" fmla="*/ 199 h 539"/>
                <a:gd name="T6" fmla="*/ 0 w 284"/>
                <a:gd name="T7" fmla="*/ 170 h 539"/>
                <a:gd name="T8" fmla="*/ 0 w 284"/>
                <a:gd name="T9" fmla="*/ 114 h 539"/>
                <a:gd name="T10" fmla="*/ 171 w 284"/>
                <a:gd name="T11" fmla="*/ 29 h 539"/>
                <a:gd name="T12" fmla="*/ 227 w 284"/>
                <a:gd name="T13" fmla="*/ 29 h 539"/>
                <a:gd name="T14" fmla="*/ 284 w 284"/>
                <a:gd name="T15" fmla="*/ 0 h 539"/>
                <a:gd name="T16" fmla="*/ 256 w 284"/>
                <a:gd name="T17" fmla="*/ 255 h 539"/>
                <a:gd name="T18" fmla="*/ 199 w 284"/>
                <a:gd name="T19" fmla="*/ 312 h 539"/>
                <a:gd name="T20" fmla="*/ 199 w 284"/>
                <a:gd name="T21" fmla="*/ 397 h 539"/>
                <a:gd name="T22" fmla="*/ 171 w 284"/>
                <a:gd name="T23" fmla="*/ 454 h 539"/>
                <a:gd name="T24" fmla="*/ 199 w 284"/>
                <a:gd name="T25" fmla="*/ 539 h 539"/>
                <a:gd name="T26" fmla="*/ 142 w 284"/>
                <a:gd name="T27" fmla="*/ 482 h 539"/>
                <a:gd name="T28" fmla="*/ 57 w 284"/>
                <a:gd name="T29" fmla="*/ 312 h 539"/>
                <a:gd name="T30" fmla="*/ 0 w 284"/>
                <a:gd name="T31" fmla="*/ 255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84" h="539">
                  <a:moveTo>
                    <a:pt x="0" y="255"/>
                  </a:moveTo>
                  <a:lnTo>
                    <a:pt x="57" y="255"/>
                  </a:lnTo>
                  <a:lnTo>
                    <a:pt x="57" y="199"/>
                  </a:lnTo>
                  <a:lnTo>
                    <a:pt x="0" y="170"/>
                  </a:lnTo>
                  <a:lnTo>
                    <a:pt x="0" y="114"/>
                  </a:lnTo>
                  <a:lnTo>
                    <a:pt x="171" y="29"/>
                  </a:lnTo>
                  <a:lnTo>
                    <a:pt x="227" y="29"/>
                  </a:lnTo>
                  <a:lnTo>
                    <a:pt x="284" y="0"/>
                  </a:lnTo>
                  <a:lnTo>
                    <a:pt x="256" y="255"/>
                  </a:lnTo>
                  <a:lnTo>
                    <a:pt x="199" y="312"/>
                  </a:lnTo>
                  <a:lnTo>
                    <a:pt x="199" y="397"/>
                  </a:lnTo>
                  <a:lnTo>
                    <a:pt x="171" y="454"/>
                  </a:lnTo>
                  <a:lnTo>
                    <a:pt x="199" y="539"/>
                  </a:lnTo>
                  <a:lnTo>
                    <a:pt x="142" y="482"/>
                  </a:lnTo>
                  <a:lnTo>
                    <a:pt x="57" y="312"/>
                  </a:lnTo>
                  <a:lnTo>
                    <a:pt x="0" y="25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7" name="Freeform 37">
              <a:extLst>
                <a:ext uri="{FF2B5EF4-FFF2-40B4-BE49-F238E27FC236}">
                  <a16:creationId xmlns:a16="http://schemas.microsoft.com/office/drawing/2014/main" id="{2E8A5577-5A74-49DA-812E-1FCE829F7B50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5" y="6215"/>
              <a:ext cx="227" cy="340"/>
            </a:xfrm>
            <a:custGeom>
              <a:avLst/>
              <a:gdLst>
                <a:gd name="T0" fmla="*/ 85 w 227"/>
                <a:gd name="T1" fmla="*/ 0 h 340"/>
                <a:gd name="T2" fmla="*/ 85 w 227"/>
                <a:gd name="T3" fmla="*/ 113 h 340"/>
                <a:gd name="T4" fmla="*/ 0 w 227"/>
                <a:gd name="T5" fmla="*/ 198 h 340"/>
                <a:gd name="T6" fmla="*/ 0 w 227"/>
                <a:gd name="T7" fmla="*/ 283 h 340"/>
                <a:gd name="T8" fmla="*/ 28 w 227"/>
                <a:gd name="T9" fmla="*/ 340 h 340"/>
                <a:gd name="T10" fmla="*/ 113 w 227"/>
                <a:gd name="T11" fmla="*/ 340 h 340"/>
                <a:gd name="T12" fmla="*/ 227 w 227"/>
                <a:gd name="T13" fmla="*/ 227 h 340"/>
                <a:gd name="T14" fmla="*/ 227 w 227"/>
                <a:gd name="T15" fmla="*/ 142 h 340"/>
                <a:gd name="T16" fmla="*/ 170 w 227"/>
                <a:gd name="T17" fmla="*/ 142 h 340"/>
                <a:gd name="T18" fmla="*/ 142 w 227"/>
                <a:gd name="T19" fmla="*/ 113 h 340"/>
                <a:gd name="T20" fmla="*/ 142 w 227"/>
                <a:gd name="T21" fmla="*/ 28 h 340"/>
                <a:gd name="T22" fmla="*/ 85 w 227"/>
                <a:gd name="T23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27" h="340">
                  <a:moveTo>
                    <a:pt x="85" y="0"/>
                  </a:moveTo>
                  <a:lnTo>
                    <a:pt x="85" y="113"/>
                  </a:lnTo>
                  <a:lnTo>
                    <a:pt x="0" y="198"/>
                  </a:lnTo>
                  <a:lnTo>
                    <a:pt x="0" y="283"/>
                  </a:lnTo>
                  <a:lnTo>
                    <a:pt x="28" y="340"/>
                  </a:lnTo>
                  <a:lnTo>
                    <a:pt x="113" y="340"/>
                  </a:lnTo>
                  <a:lnTo>
                    <a:pt x="227" y="227"/>
                  </a:lnTo>
                  <a:lnTo>
                    <a:pt x="227" y="142"/>
                  </a:lnTo>
                  <a:lnTo>
                    <a:pt x="170" y="142"/>
                  </a:lnTo>
                  <a:lnTo>
                    <a:pt x="142" y="113"/>
                  </a:lnTo>
                  <a:lnTo>
                    <a:pt x="142" y="28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8" name="Freeform 38">
              <a:extLst>
                <a:ext uri="{FF2B5EF4-FFF2-40B4-BE49-F238E27FC236}">
                  <a16:creationId xmlns:a16="http://schemas.microsoft.com/office/drawing/2014/main" id="{F89A5795-992D-4D01-8BD0-8A4F3DE1256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6640"/>
              <a:ext cx="623" cy="851"/>
            </a:xfrm>
            <a:custGeom>
              <a:avLst/>
              <a:gdLst>
                <a:gd name="T0" fmla="*/ 567 w 623"/>
                <a:gd name="T1" fmla="*/ 0 h 851"/>
                <a:gd name="T2" fmla="*/ 595 w 623"/>
                <a:gd name="T3" fmla="*/ 85 h 851"/>
                <a:gd name="T4" fmla="*/ 510 w 623"/>
                <a:gd name="T5" fmla="*/ 170 h 851"/>
                <a:gd name="T6" fmla="*/ 623 w 623"/>
                <a:gd name="T7" fmla="*/ 255 h 851"/>
                <a:gd name="T8" fmla="*/ 623 w 623"/>
                <a:gd name="T9" fmla="*/ 510 h 851"/>
                <a:gd name="T10" fmla="*/ 567 w 623"/>
                <a:gd name="T11" fmla="*/ 539 h 851"/>
                <a:gd name="T12" fmla="*/ 595 w 623"/>
                <a:gd name="T13" fmla="*/ 822 h 851"/>
                <a:gd name="T14" fmla="*/ 567 w 623"/>
                <a:gd name="T15" fmla="*/ 851 h 851"/>
                <a:gd name="T16" fmla="*/ 482 w 623"/>
                <a:gd name="T17" fmla="*/ 681 h 851"/>
                <a:gd name="T18" fmla="*/ 453 w 623"/>
                <a:gd name="T19" fmla="*/ 681 h 851"/>
                <a:gd name="T20" fmla="*/ 453 w 623"/>
                <a:gd name="T21" fmla="*/ 766 h 851"/>
                <a:gd name="T22" fmla="*/ 340 w 623"/>
                <a:gd name="T23" fmla="*/ 737 h 851"/>
                <a:gd name="T24" fmla="*/ 283 w 623"/>
                <a:gd name="T25" fmla="*/ 624 h 851"/>
                <a:gd name="T26" fmla="*/ 226 w 623"/>
                <a:gd name="T27" fmla="*/ 567 h 851"/>
                <a:gd name="T28" fmla="*/ 198 w 623"/>
                <a:gd name="T29" fmla="*/ 510 h 851"/>
                <a:gd name="T30" fmla="*/ 113 w 623"/>
                <a:gd name="T31" fmla="*/ 454 h 851"/>
                <a:gd name="T32" fmla="*/ 85 w 623"/>
                <a:gd name="T33" fmla="*/ 369 h 851"/>
                <a:gd name="T34" fmla="*/ 56 w 623"/>
                <a:gd name="T35" fmla="*/ 397 h 851"/>
                <a:gd name="T36" fmla="*/ 56 w 623"/>
                <a:gd name="T37" fmla="*/ 312 h 851"/>
                <a:gd name="T38" fmla="*/ 28 w 623"/>
                <a:gd name="T39" fmla="*/ 312 h 851"/>
                <a:gd name="T40" fmla="*/ 28 w 623"/>
                <a:gd name="T41" fmla="*/ 255 h 851"/>
                <a:gd name="T42" fmla="*/ 0 w 623"/>
                <a:gd name="T43" fmla="*/ 227 h 851"/>
                <a:gd name="T44" fmla="*/ 141 w 623"/>
                <a:gd name="T45" fmla="*/ 170 h 851"/>
                <a:gd name="T46" fmla="*/ 198 w 623"/>
                <a:gd name="T47" fmla="*/ 255 h 851"/>
                <a:gd name="T48" fmla="*/ 340 w 623"/>
                <a:gd name="T49" fmla="*/ 312 h 851"/>
                <a:gd name="T50" fmla="*/ 368 w 623"/>
                <a:gd name="T51" fmla="*/ 199 h 851"/>
                <a:gd name="T52" fmla="*/ 397 w 623"/>
                <a:gd name="T53" fmla="*/ 142 h 851"/>
                <a:gd name="T54" fmla="*/ 482 w 623"/>
                <a:gd name="T55" fmla="*/ 114 h 851"/>
                <a:gd name="T56" fmla="*/ 482 w 623"/>
                <a:gd name="T57" fmla="*/ 29 h 851"/>
                <a:gd name="T58" fmla="*/ 567 w 623"/>
                <a:gd name="T59" fmla="*/ 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23" h="851">
                  <a:moveTo>
                    <a:pt x="567" y="0"/>
                  </a:moveTo>
                  <a:lnTo>
                    <a:pt x="595" y="85"/>
                  </a:lnTo>
                  <a:lnTo>
                    <a:pt x="510" y="170"/>
                  </a:lnTo>
                  <a:lnTo>
                    <a:pt x="623" y="255"/>
                  </a:lnTo>
                  <a:lnTo>
                    <a:pt x="623" y="510"/>
                  </a:lnTo>
                  <a:lnTo>
                    <a:pt x="567" y="539"/>
                  </a:lnTo>
                  <a:lnTo>
                    <a:pt x="595" y="822"/>
                  </a:lnTo>
                  <a:lnTo>
                    <a:pt x="567" y="851"/>
                  </a:lnTo>
                  <a:lnTo>
                    <a:pt x="482" y="681"/>
                  </a:lnTo>
                  <a:lnTo>
                    <a:pt x="453" y="681"/>
                  </a:lnTo>
                  <a:lnTo>
                    <a:pt x="453" y="766"/>
                  </a:lnTo>
                  <a:lnTo>
                    <a:pt x="340" y="737"/>
                  </a:lnTo>
                  <a:lnTo>
                    <a:pt x="283" y="624"/>
                  </a:lnTo>
                  <a:lnTo>
                    <a:pt x="226" y="567"/>
                  </a:lnTo>
                  <a:lnTo>
                    <a:pt x="198" y="510"/>
                  </a:lnTo>
                  <a:lnTo>
                    <a:pt x="113" y="454"/>
                  </a:lnTo>
                  <a:lnTo>
                    <a:pt x="85" y="369"/>
                  </a:lnTo>
                  <a:lnTo>
                    <a:pt x="56" y="397"/>
                  </a:lnTo>
                  <a:lnTo>
                    <a:pt x="56" y="312"/>
                  </a:lnTo>
                  <a:lnTo>
                    <a:pt x="28" y="312"/>
                  </a:lnTo>
                  <a:lnTo>
                    <a:pt x="28" y="255"/>
                  </a:lnTo>
                  <a:lnTo>
                    <a:pt x="0" y="227"/>
                  </a:lnTo>
                  <a:lnTo>
                    <a:pt x="141" y="170"/>
                  </a:lnTo>
                  <a:lnTo>
                    <a:pt x="198" y="255"/>
                  </a:lnTo>
                  <a:lnTo>
                    <a:pt x="340" y="312"/>
                  </a:lnTo>
                  <a:lnTo>
                    <a:pt x="368" y="199"/>
                  </a:lnTo>
                  <a:lnTo>
                    <a:pt x="397" y="142"/>
                  </a:lnTo>
                  <a:lnTo>
                    <a:pt x="482" y="114"/>
                  </a:lnTo>
                  <a:lnTo>
                    <a:pt x="482" y="29"/>
                  </a:lnTo>
                  <a:lnTo>
                    <a:pt x="56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9" name="Freeform 39">
              <a:extLst>
                <a:ext uri="{FF2B5EF4-FFF2-40B4-BE49-F238E27FC236}">
                  <a16:creationId xmlns:a16="http://schemas.microsoft.com/office/drawing/2014/main" id="{6B2EF395-41A5-4AEB-A3FD-973241BB0A4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3" y="6498"/>
              <a:ext cx="284" cy="341"/>
            </a:xfrm>
            <a:custGeom>
              <a:avLst/>
              <a:gdLst>
                <a:gd name="T0" fmla="*/ 142 w 284"/>
                <a:gd name="T1" fmla="*/ 0 h 341"/>
                <a:gd name="T2" fmla="*/ 28 w 284"/>
                <a:gd name="T3" fmla="*/ 114 h 341"/>
                <a:gd name="T4" fmla="*/ 0 w 284"/>
                <a:gd name="T5" fmla="*/ 284 h 341"/>
                <a:gd name="T6" fmla="*/ 85 w 284"/>
                <a:gd name="T7" fmla="*/ 341 h 341"/>
                <a:gd name="T8" fmla="*/ 114 w 284"/>
                <a:gd name="T9" fmla="*/ 284 h 341"/>
                <a:gd name="T10" fmla="*/ 199 w 284"/>
                <a:gd name="T11" fmla="*/ 256 h 341"/>
                <a:gd name="T12" fmla="*/ 199 w 284"/>
                <a:gd name="T13" fmla="*/ 171 h 341"/>
                <a:gd name="T14" fmla="*/ 284 w 284"/>
                <a:gd name="T15" fmla="*/ 142 h 341"/>
                <a:gd name="T16" fmla="*/ 255 w 284"/>
                <a:gd name="T17" fmla="*/ 57 h 341"/>
                <a:gd name="T18" fmla="*/ 170 w 284"/>
                <a:gd name="T19" fmla="*/ 57 h 341"/>
                <a:gd name="T20" fmla="*/ 142 w 284"/>
                <a:gd name="T21" fmla="*/ 0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84" h="341">
                  <a:moveTo>
                    <a:pt x="142" y="0"/>
                  </a:moveTo>
                  <a:lnTo>
                    <a:pt x="28" y="114"/>
                  </a:lnTo>
                  <a:lnTo>
                    <a:pt x="0" y="284"/>
                  </a:lnTo>
                  <a:lnTo>
                    <a:pt x="85" y="341"/>
                  </a:lnTo>
                  <a:lnTo>
                    <a:pt x="114" y="284"/>
                  </a:lnTo>
                  <a:lnTo>
                    <a:pt x="199" y="256"/>
                  </a:lnTo>
                  <a:lnTo>
                    <a:pt x="199" y="171"/>
                  </a:lnTo>
                  <a:lnTo>
                    <a:pt x="284" y="142"/>
                  </a:lnTo>
                  <a:lnTo>
                    <a:pt x="255" y="57"/>
                  </a:lnTo>
                  <a:lnTo>
                    <a:pt x="170" y="57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0" name="Freeform 40">
              <a:extLst>
                <a:ext uri="{FF2B5EF4-FFF2-40B4-BE49-F238E27FC236}">
                  <a16:creationId xmlns:a16="http://schemas.microsoft.com/office/drawing/2014/main" id="{FB51F935-5641-4A68-BFB6-F982B4557A9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" y="6357"/>
              <a:ext cx="510" cy="595"/>
            </a:xfrm>
            <a:custGeom>
              <a:avLst/>
              <a:gdLst>
                <a:gd name="T0" fmla="*/ 142 w 510"/>
                <a:gd name="T1" fmla="*/ 510 h 595"/>
                <a:gd name="T2" fmla="*/ 283 w 510"/>
                <a:gd name="T3" fmla="*/ 453 h 595"/>
                <a:gd name="T4" fmla="*/ 340 w 510"/>
                <a:gd name="T5" fmla="*/ 538 h 595"/>
                <a:gd name="T6" fmla="*/ 482 w 510"/>
                <a:gd name="T7" fmla="*/ 595 h 595"/>
                <a:gd name="T8" fmla="*/ 510 w 510"/>
                <a:gd name="T9" fmla="*/ 482 h 595"/>
                <a:gd name="T10" fmla="*/ 425 w 510"/>
                <a:gd name="T11" fmla="*/ 425 h 595"/>
                <a:gd name="T12" fmla="*/ 453 w 510"/>
                <a:gd name="T13" fmla="*/ 255 h 595"/>
                <a:gd name="T14" fmla="*/ 397 w 510"/>
                <a:gd name="T15" fmla="*/ 226 h 595"/>
                <a:gd name="T16" fmla="*/ 397 w 510"/>
                <a:gd name="T17" fmla="*/ 141 h 595"/>
                <a:gd name="T18" fmla="*/ 368 w 510"/>
                <a:gd name="T19" fmla="*/ 113 h 595"/>
                <a:gd name="T20" fmla="*/ 368 w 510"/>
                <a:gd name="T21" fmla="*/ 85 h 595"/>
                <a:gd name="T22" fmla="*/ 340 w 510"/>
                <a:gd name="T23" fmla="*/ 28 h 595"/>
                <a:gd name="T24" fmla="*/ 227 w 510"/>
                <a:gd name="T25" fmla="*/ 0 h 595"/>
                <a:gd name="T26" fmla="*/ 227 w 510"/>
                <a:gd name="T27" fmla="*/ 56 h 595"/>
                <a:gd name="T28" fmla="*/ 113 w 510"/>
                <a:gd name="T29" fmla="*/ 85 h 595"/>
                <a:gd name="T30" fmla="*/ 113 w 510"/>
                <a:gd name="T31" fmla="*/ 56 h 595"/>
                <a:gd name="T32" fmla="*/ 28 w 510"/>
                <a:gd name="T33" fmla="*/ 85 h 595"/>
                <a:gd name="T34" fmla="*/ 0 w 510"/>
                <a:gd name="T35" fmla="*/ 141 h 595"/>
                <a:gd name="T36" fmla="*/ 85 w 510"/>
                <a:gd name="T37" fmla="*/ 255 h 595"/>
                <a:gd name="T38" fmla="*/ 85 w 510"/>
                <a:gd name="T39" fmla="*/ 482 h 595"/>
                <a:gd name="T40" fmla="*/ 113 w 510"/>
                <a:gd name="T41" fmla="*/ 453 h 595"/>
                <a:gd name="T42" fmla="*/ 142 w 510"/>
                <a:gd name="T43" fmla="*/ 510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510" h="595">
                  <a:moveTo>
                    <a:pt x="142" y="510"/>
                  </a:moveTo>
                  <a:lnTo>
                    <a:pt x="283" y="453"/>
                  </a:lnTo>
                  <a:lnTo>
                    <a:pt x="340" y="538"/>
                  </a:lnTo>
                  <a:lnTo>
                    <a:pt x="482" y="595"/>
                  </a:lnTo>
                  <a:lnTo>
                    <a:pt x="510" y="482"/>
                  </a:lnTo>
                  <a:lnTo>
                    <a:pt x="425" y="425"/>
                  </a:lnTo>
                  <a:lnTo>
                    <a:pt x="453" y="255"/>
                  </a:lnTo>
                  <a:lnTo>
                    <a:pt x="397" y="226"/>
                  </a:lnTo>
                  <a:lnTo>
                    <a:pt x="397" y="141"/>
                  </a:lnTo>
                  <a:lnTo>
                    <a:pt x="368" y="113"/>
                  </a:lnTo>
                  <a:lnTo>
                    <a:pt x="368" y="85"/>
                  </a:lnTo>
                  <a:lnTo>
                    <a:pt x="340" y="28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113" y="85"/>
                  </a:lnTo>
                  <a:lnTo>
                    <a:pt x="113" y="56"/>
                  </a:lnTo>
                  <a:lnTo>
                    <a:pt x="28" y="85"/>
                  </a:lnTo>
                  <a:lnTo>
                    <a:pt x="0" y="141"/>
                  </a:lnTo>
                  <a:lnTo>
                    <a:pt x="85" y="255"/>
                  </a:lnTo>
                  <a:lnTo>
                    <a:pt x="85" y="482"/>
                  </a:lnTo>
                  <a:lnTo>
                    <a:pt x="113" y="453"/>
                  </a:lnTo>
                  <a:lnTo>
                    <a:pt x="142" y="51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1" name="Freeform 41">
              <a:extLst>
                <a:ext uri="{FF2B5EF4-FFF2-40B4-BE49-F238E27FC236}">
                  <a16:creationId xmlns:a16="http://schemas.microsoft.com/office/drawing/2014/main" id="{E43468A1-54D2-4050-9A1A-B41ACBD03793}"/>
                </a:ext>
              </a:extLst>
            </p:cNvPr>
            <p:cNvSpPr>
              <a:spLocks/>
            </p:cNvSpPr>
            <p:nvPr/>
          </p:nvSpPr>
          <p:spPr bwMode="auto">
            <a:xfrm>
              <a:off x="529" y="6272"/>
              <a:ext cx="652" cy="765"/>
            </a:xfrm>
            <a:custGeom>
              <a:avLst/>
              <a:gdLst>
                <a:gd name="T0" fmla="*/ 624 w 652"/>
                <a:gd name="T1" fmla="*/ 567 h 765"/>
                <a:gd name="T2" fmla="*/ 624 w 652"/>
                <a:gd name="T3" fmla="*/ 340 h 765"/>
                <a:gd name="T4" fmla="*/ 539 w 652"/>
                <a:gd name="T5" fmla="*/ 226 h 765"/>
                <a:gd name="T6" fmla="*/ 567 w 652"/>
                <a:gd name="T7" fmla="*/ 170 h 765"/>
                <a:gd name="T8" fmla="*/ 652 w 652"/>
                <a:gd name="T9" fmla="*/ 141 h 765"/>
                <a:gd name="T10" fmla="*/ 624 w 652"/>
                <a:gd name="T11" fmla="*/ 85 h 765"/>
                <a:gd name="T12" fmla="*/ 567 w 652"/>
                <a:gd name="T13" fmla="*/ 85 h 765"/>
                <a:gd name="T14" fmla="*/ 511 w 652"/>
                <a:gd name="T15" fmla="*/ 0 h 765"/>
                <a:gd name="T16" fmla="*/ 425 w 652"/>
                <a:gd name="T17" fmla="*/ 28 h 765"/>
                <a:gd name="T18" fmla="*/ 397 w 652"/>
                <a:gd name="T19" fmla="*/ 113 h 765"/>
                <a:gd name="T20" fmla="*/ 369 w 652"/>
                <a:gd name="T21" fmla="*/ 113 h 765"/>
                <a:gd name="T22" fmla="*/ 312 w 652"/>
                <a:gd name="T23" fmla="*/ 198 h 765"/>
                <a:gd name="T24" fmla="*/ 340 w 652"/>
                <a:gd name="T25" fmla="*/ 255 h 765"/>
                <a:gd name="T26" fmla="*/ 227 w 652"/>
                <a:gd name="T27" fmla="*/ 283 h 765"/>
                <a:gd name="T28" fmla="*/ 170 w 652"/>
                <a:gd name="T29" fmla="*/ 368 h 765"/>
                <a:gd name="T30" fmla="*/ 114 w 652"/>
                <a:gd name="T31" fmla="*/ 311 h 765"/>
                <a:gd name="T32" fmla="*/ 57 w 652"/>
                <a:gd name="T33" fmla="*/ 397 h 765"/>
                <a:gd name="T34" fmla="*/ 57 w 652"/>
                <a:gd name="T35" fmla="*/ 538 h 765"/>
                <a:gd name="T36" fmla="*/ 0 w 652"/>
                <a:gd name="T37" fmla="*/ 595 h 765"/>
                <a:gd name="T38" fmla="*/ 0 w 652"/>
                <a:gd name="T39" fmla="*/ 623 h 765"/>
                <a:gd name="T40" fmla="*/ 142 w 652"/>
                <a:gd name="T41" fmla="*/ 765 h 765"/>
                <a:gd name="T42" fmla="*/ 227 w 652"/>
                <a:gd name="T43" fmla="*/ 708 h 765"/>
                <a:gd name="T44" fmla="*/ 227 w 652"/>
                <a:gd name="T45" fmla="*/ 737 h 765"/>
                <a:gd name="T46" fmla="*/ 255 w 652"/>
                <a:gd name="T47" fmla="*/ 765 h 765"/>
                <a:gd name="T48" fmla="*/ 284 w 652"/>
                <a:gd name="T49" fmla="*/ 765 h 765"/>
                <a:gd name="T50" fmla="*/ 369 w 652"/>
                <a:gd name="T51" fmla="*/ 652 h 765"/>
                <a:gd name="T52" fmla="*/ 369 w 652"/>
                <a:gd name="T53" fmla="*/ 680 h 765"/>
                <a:gd name="T54" fmla="*/ 425 w 652"/>
                <a:gd name="T55" fmla="*/ 680 h 765"/>
                <a:gd name="T56" fmla="*/ 454 w 652"/>
                <a:gd name="T57" fmla="*/ 652 h 765"/>
                <a:gd name="T58" fmla="*/ 567 w 652"/>
                <a:gd name="T59" fmla="*/ 680 h 765"/>
                <a:gd name="T60" fmla="*/ 596 w 652"/>
                <a:gd name="T61" fmla="*/ 567 h 765"/>
                <a:gd name="T62" fmla="*/ 624 w 652"/>
                <a:gd name="T63" fmla="*/ 567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52" h="765">
                  <a:moveTo>
                    <a:pt x="624" y="567"/>
                  </a:moveTo>
                  <a:lnTo>
                    <a:pt x="624" y="340"/>
                  </a:lnTo>
                  <a:lnTo>
                    <a:pt x="539" y="226"/>
                  </a:lnTo>
                  <a:lnTo>
                    <a:pt x="567" y="170"/>
                  </a:lnTo>
                  <a:lnTo>
                    <a:pt x="652" y="141"/>
                  </a:lnTo>
                  <a:lnTo>
                    <a:pt x="624" y="85"/>
                  </a:lnTo>
                  <a:lnTo>
                    <a:pt x="567" y="85"/>
                  </a:lnTo>
                  <a:lnTo>
                    <a:pt x="511" y="0"/>
                  </a:lnTo>
                  <a:lnTo>
                    <a:pt x="425" y="28"/>
                  </a:lnTo>
                  <a:lnTo>
                    <a:pt x="397" y="113"/>
                  </a:lnTo>
                  <a:lnTo>
                    <a:pt x="369" y="113"/>
                  </a:lnTo>
                  <a:lnTo>
                    <a:pt x="312" y="198"/>
                  </a:lnTo>
                  <a:lnTo>
                    <a:pt x="340" y="255"/>
                  </a:lnTo>
                  <a:lnTo>
                    <a:pt x="227" y="283"/>
                  </a:lnTo>
                  <a:lnTo>
                    <a:pt x="170" y="368"/>
                  </a:lnTo>
                  <a:lnTo>
                    <a:pt x="114" y="311"/>
                  </a:lnTo>
                  <a:lnTo>
                    <a:pt x="57" y="397"/>
                  </a:lnTo>
                  <a:lnTo>
                    <a:pt x="57" y="538"/>
                  </a:lnTo>
                  <a:lnTo>
                    <a:pt x="0" y="595"/>
                  </a:lnTo>
                  <a:lnTo>
                    <a:pt x="0" y="623"/>
                  </a:lnTo>
                  <a:lnTo>
                    <a:pt x="142" y="765"/>
                  </a:lnTo>
                  <a:lnTo>
                    <a:pt x="227" y="708"/>
                  </a:lnTo>
                  <a:lnTo>
                    <a:pt x="227" y="737"/>
                  </a:lnTo>
                  <a:lnTo>
                    <a:pt x="255" y="765"/>
                  </a:lnTo>
                  <a:lnTo>
                    <a:pt x="284" y="765"/>
                  </a:lnTo>
                  <a:lnTo>
                    <a:pt x="369" y="652"/>
                  </a:lnTo>
                  <a:lnTo>
                    <a:pt x="369" y="680"/>
                  </a:lnTo>
                  <a:lnTo>
                    <a:pt x="425" y="680"/>
                  </a:lnTo>
                  <a:lnTo>
                    <a:pt x="454" y="652"/>
                  </a:lnTo>
                  <a:lnTo>
                    <a:pt x="567" y="680"/>
                  </a:lnTo>
                  <a:lnTo>
                    <a:pt x="596" y="567"/>
                  </a:lnTo>
                  <a:lnTo>
                    <a:pt x="624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2" name="Freeform 42">
              <a:extLst>
                <a:ext uri="{FF2B5EF4-FFF2-40B4-BE49-F238E27FC236}">
                  <a16:creationId xmlns:a16="http://schemas.microsoft.com/office/drawing/2014/main" id="{8F621329-AFFA-4D12-9B4F-8960FF043155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8" y="6016"/>
              <a:ext cx="482" cy="596"/>
            </a:xfrm>
            <a:custGeom>
              <a:avLst/>
              <a:gdLst>
                <a:gd name="T0" fmla="*/ 425 w 482"/>
                <a:gd name="T1" fmla="*/ 86 h 596"/>
                <a:gd name="T2" fmla="*/ 397 w 482"/>
                <a:gd name="T3" fmla="*/ 114 h 596"/>
                <a:gd name="T4" fmla="*/ 369 w 482"/>
                <a:gd name="T5" fmla="*/ 114 h 596"/>
                <a:gd name="T6" fmla="*/ 340 w 482"/>
                <a:gd name="T7" fmla="*/ 29 h 596"/>
                <a:gd name="T8" fmla="*/ 283 w 482"/>
                <a:gd name="T9" fmla="*/ 29 h 596"/>
                <a:gd name="T10" fmla="*/ 283 w 482"/>
                <a:gd name="T11" fmla="*/ 114 h 596"/>
                <a:gd name="T12" fmla="*/ 198 w 482"/>
                <a:gd name="T13" fmla="*/ 29 h 596"/>
                <a:gd name="T14" fmla="*/ 142 w 482"/>
                <a:gd name="T15" fmla="*/ 0 h 596"/>
                <a:gd name="T16" fmla="*/ 142 w 482"/>
                <a:gd name="T17" fmla="*/ 29 h 596"/>
                <a:gd name="T18" fmla="*/ 85 w 482"/>
                <a:gd name="T19" fmla="*/ 0 h 596"/>
                <a:gd name="T20" fmla="*/ 28 w 482"/>
                <a:gd name="T21" fmla="*/ 0 h 596"/>
                <a:gd name="T22" fmla="*/ 28 w 482"/>
                <a:gd name="T23" fmla="*/ 57 h 596"/>
                <a:gd name="T24" fmla="*/ 0 w 482"/>
                <a:gd name="T25" fmla="*/ 114 h 596"/>
                <a:gd name="T26" fmla="*/ 28 w 482"/>
                <a:gd name="T27" fmla="*/ 142 h 596"/>
                <a:gd name="T28" fmla="*/ 0 w 482"/>
                <a:gd name="T29" fmla="*/ 171 h 596"/>
                <a:gd name="T30" fmla="*/ 85 w 482"/>
                <a:gd name="T31" fmla="*/ 227 h 596"/>
                <a:gd name="T32" fmla="*/ 57 w 482"/>
                <a:gd name="T33" fmla="*/ 312 h 596"/>
                <a:gd name="T34" fmla="*/ 57 w 482"/>
                <a:gd name="T35" fmla="*/ 341 h 596"/>
                <a:gd name="T36" fmla="*/ 170 w 482"/>
                <a:gd name="T37" fmla="*/ 369 h 596"/>
                <a:gd name="T38" fmla="*/ 198 w 482"/>
                <a:gd name="T39" fmla="*/ 426 h 596"/>
                <a:gd name="T40" fmla="*/ 198 w 482"/>
                <a:gd name="T41" fmla="*/ 454 h 596"/>
                <a:gd name="T42" fmla="*/ 227 w 482"/>
                <a:gd name="T43" fmla="*/ 482 h 596"/>
                <a:gd name="T44" fmla="*/ 227 w 482"/>
                <a:gd name="T45" fmla="*/ 567 h 596"/>
                <a:gd name="T46" fmla="*/ 283 w 482"/>
                <a:gd name="T47" fmla="*/ 596 h 596"/>
                <a:gd name="T48" fmla="*/ 397 w 482"/>
                <a:gd name="T49" fmla="*/ 482 h 596"/>
                <a:gd name="T50" fmla="*/ 397 w 482"/>
                <a:gd name="T51" fmla="*/ 397 h 596"/>
                <a:gd name="T52" fmla="*/ 482 w 482"/>
                <a:gd name="T53" fmla="*/ 312 h 596"/>
                <a:gd name="T54" fmla="*/ 482 w 482"/>
                <a:gd name="T55" fmla="*/ 199 h 596"/>
                <a:gd name="T56" fmla="*/ 425 w 482"/>
                <a:gd name="T57" fmla="*/ 86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82" h="596">
                  <a:moveTo>
                    <a:pt x="425" y="86"/>
                  </a:moveTo>
                  <a:lnTo>
                    <a:pt x="397" y="114"/>
                  </a:lnTo>
                  <a:lnTo>
                    <a:pt x="369" y="114"/>
                  </a:lnTo>
                  <a:lnTo>
                    <a:pt x="340" y="29"/>
                  </a:lnTo>
                  <a:lnTo>
                    <a:pt x="283" y="29"/>
                  </a:lnTo>
                  <a:lnTo>
                    <a:pt x="283" y="114"/>
                  </a:lnTo>
                  <a:lnTo>
                    <a:pt x="198" y="29"/>
                  </a:lnTo>
                  <a:lnTo>
                    <a:pt x="142" y="0"/>
                  </a:lnTo>
                  <a:lnTo>
                    <a:pt x="142" y="29"/>
                  </a:lnTo>
                  <a:lnTo>
                    <a:pt x="85" y="0"/>
                  </a:lnTo>
                  <a:lnTo>
                    <a:pt x="28" y="0"/>
                  </a:lnTo>
                  <a:lnTo>
                    <a:pt x="28" y="57"/>
                  </a:lnTo>
                  <a:lnTo>
                    <a:pt x="0" y="114"/>
                  </a:lnTo>
                  <a:lnTo>
                    <a:pt x="28" y="142"/>
                  </a:lnTo>
                  <a:lnTo>
                    <a:pt x="0" y="171"/>
                  </a:lnTo>
                  <a:lnTo>
                    <a:pt x="85" y="227"/>
                  </a:lnTo>
                  <a:lnTo>
                    <a:pt x="57" y="312"/>
                  </a:lnTo>
                  <a:lnTo>
                    <a:pt x="57" y="341"/>
                  </a:lnTo>
                  <a:lnTo>
                    <a:pt x="170" y="369"/>
                  </a:lnTo>
                  <a:lnTo>
                    <a:pt x="198" y="426"/>
                  </a:lnTo>
                  <a:lnTo>
                    <a:pt x="198" y="454"/>
                  </a:lnTo>
                  <a:lnTo>
                    <a:pt x="227" y="482"/>
                  </a:lnTo>
                  <a:lnTo>
                    <a:pt x="227" y="567"/>
                  </a:lnTo>
                  <a:lnTo>
                    <a:pt x="283" y="596"/>
                  </a:lnTo>
                  <a:lnTo>
                    <a:pt x="397" y="482"/>
                  </a:lnTo>
                  <a:lnTo>
                    <a:pt x="397" y="397"/>
                  </a:lnTo>
                  <a:lnTo>
                    <a:pt x="482" y="312"/>
                  </a:lnTo>
                  <a:lnTo>
                    <a:pt x="482" y="199"/>
                  </a:lnTo>
                  <a:lnTo>
                    <a:pt x="425" y="86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3" name="Freeform 43">
              <a:extLst>
                <a:ext uri="{FF2B5EF4-FFF2-40B4-BE49-F238E27FC236}">
                  <a16:creationId xmlns:a16="http://schemas.microsoft.com/office/drawing/2014/main" id="{8992DF7B-2677-4AFD-A147-B02D82B62BDA}"/>
                </a:ext>
              </a:extLst>
            </p:cNvPr>
            <p:cNvSpPr>
              <a:spLocks/>
            </p:cNvSpPr>
            <p:nvPr/>
          </p:nvSpPr>
          <p:spPr bwMode="auto">
            <a:xfrm>
              <a:off x="898" y="5875"/>
              <a:ext cx="425" cy="567"/>
            </a:xfrm>
            <a:custGeom>
              <a:avLst/>
              <a:gdLst>
                <a:gd name="T0" fmla="*/ 227 w 425"/>
                <a:gd name="T1" fmla="*/ 0 h 567"/>
                <a:gd name="T2" fmla="*/ 255 w 425"/>
                <a:gd name="T3" fmla="*/ 85 h 567"/>
                <a:gd name="T4" fmla="*/ 368 w 425"/>
                <a:gd name="T5" fmla="*/ 113 h 567"/>
                <a:gd name="T6" fmla="*/ 368 w 425"/>
                <a:gd name="T7" fmla="*/ 141 h 567"/>
                <a:gd name="T8" fmla="*/ 368 w 425"/>
                <a:gd name="T9" fmla="*/ 198 h 567"/>
                <a:gd name="T10" fmla="*/ 340 w 425"/>
                <a:gd name="T11" fmla="*/ 255 h 567"/>
                <a:gd name="T12" fmla="*/ 368 w 425"/>
                <a:gd name="T13" fmla="*/ 283 h 567"/>
                <a:gd name="T14" fmla="*/ 340 w 425"/>
                <a:gd name="T15" fmla="*/ 312 h 567"/>
                <a:gd name="T16" fmla="*/ 425 w 425"/>
                <a:gd name="T17" fmla="*/ 368 h 567"/>
                <a:gd name="T18" fmla="*/ 397 w 425"/>
                <a:gd name="T19" fmla="*/ 453 h 567"/>
                <a:gd name="T20" fmla="*/ 397 w 425"/>
                <a:gd name="T21" fmla="*/ 538 h 567"/>
                <a:gd name="T22" fmla="*/ 283 w 425"/>
                <a:gd name="T23" fmla="*/ 567 h 567"/>
                <a:gd name="T24" fmla="*/ 283 w 425"/>
                <a:gd name="T25" fmla="*/ 538 h 567"/>
                <a:gd name="T26" fmla="*/ 255 w 425"/>
                <a:gd name="T27" fmla="*/ 482 h 567"/>
                <a:gd name="T28" fmla="*/ 198 w 425"/>
                <a:gd name="T29" fmla="*/ 482 h 567"/>
                <a:gd name="T30" fmla="*/ 142 w 425"/>
                <a:gd name="T31" fmla="*/ 397 h 567"/>
                <a:gd name="T32" fmla="*/ 170 w 425"/>
                <a:gd name="T33" fmla="*/ 397 h 567"/>
                <a:gd name="T34" fmla="*/ 198 w 425"/>
                <a:gd name="T35" fmla="*/ 340 h 567"/>
                <a:gd name="T36" fmla="*/ 85 w 425"/>
                <a:gd name="T37" fmla="*/ 340 h 567"/>
                <a:gd name="T38" fmla="*/ 56 w 425"/>
                <a:gd name="T39" fmla="*/ 255 h 567"/>
                <a:gd name="T40" fmla="*/ 0 w 425"/>
                <a:gd name="T41" fmla="*/ 227 h 567"/>
                <a:gd name="T42" fmla="*/ 28 w 425"/>
                <a:gd name="T43" fmla="*/ 141 h 567"/>
                <a:gd name="T44" fmla="*/ 85 w 425"/>
                <a:gd name="T45" fmla="*/ 113 h 567"/>
                <a:gd name="T46" fmla="*/ 113 w 425"/>
                <a:gd name="T47" fmla="*/ 28 h 567"/>
                <a:gd name="T48" fmla="*/ 227 w 425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25" h="567">
                  <a:moveTo>
                    <a:pt x="227" y="0"/>
                  </a:moveTo>
                  <a:lnTo>
                    <a:pt x="255" y="85"/>
                  </a:lnTo>
                  <a:lnTo>
                    <a:pt x="368" y="113"/>
                  </a:lnTo>
                  <a:lnTo>
                    <a:pt x="368" y="141"/>
                  </a:lnTo>
                  <a:lnTo>
                    <a:pt x="368" y="198"/>
                  </a:lnTo>
                  <a:lnTo>
                    <a:pt x="340" y="255"/>
                  </a:lnTo>
                  <a:lnTo>
                    <a:pt x="368" y="283"/>
                  </a:lnTo>
                  <a:lnTo>
                    <a:pt x="340" y="312"/>
                  </a:lnTo>
                  <a:lnTo>
                    <a:pt x="425" y="368"/>
                  </a:lnTo>
                  <a:lnTo>
                    <a:pt x="397" y="453"/>
                  </a:lnTo>
                  <a:lnTo>
                    <a:pt x="397" y="538"/>
                  </a:lnTo>
                  <a:lnTo>
                    <a:pt x="283" y="567"/>
                  </a:lnTo>
                  <a:lnTo>
                    <a:pt x="283" y="538"/>
                  </a:lnTo>
                  <a:lnTo>
                    <a:pt x="255" y="482"/>
                  </a:lnTo>
                  <a:lnTo>
                    <a:pt x="198" y="482"/>
                  </a:lnTo>
                  <a:lnTo>
                    <a:pt x="142" y="397"/>
                  </a:lnTo>
                  <a:lnTo>
                    <a:pt x="170" y="397"/>
                  </a:lnTo>
                  <a:lnTo>
                    <a:pt x="198" y="340"/>
                  </a:lnTo>
                  <a:lnTo>
                    <a:pt x="85" y="340"/>
                  </a:lnTo>
                  <a:lnTo>
                    <a:pt x="56" y="255"/>
                  </a:lnTo>
                  <a:lnTo>
                    <a:pt x="0" y="227"/>
                  </a:lnTo>
                  <a:lnTo>
                    <a:pt x="28" y="141"/>
                  </a:lnTo>
                  <a:lnTo>
                    <a:pt x="85" y="113"/>
                  </a:lnTo>
                  <a:lnTo>
                    <a:pt x="113" y="28"/>
                  </a:lnTo>
                  <a:lnTo>
                    <a:pt x="22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4" name="Freeform 44">
              <a:extLst>
                <a:ext uri="{FF2B5EF4-FFF2-40B4-BE49-F238E27FC236}">
                  <a16:creationId xmlns:a16="http://schemas.microsoft.com/office/drawing/2014/main" id="{B9AA1D2B-10F1-4004-BDB6-CCEF05BB479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08" y="5818"/>
              <a:ext cx="255" cy="312"/>
            </a:xfrm>
            <a:custGeom>
              <a:avLst/>
              <a:gdLst>
                <a:gd name="T0" fmla="*/ 85 w 255"/>
                <a:gd name="T1" fmla="*/ 0 h 312"/>
                <a:gd name="T2" fmla="*/ 0 w 255"/>
                <a:gd name="T3" fmla="*/ 57 h 312"/>
                <a:gd name="T4" fmla="*/ 0 w 255"/>
                <a:gd name="T5" fmla="*/ 142 h 312"/>
                <a:gd name="T6" fmla="*/ 28 w 255"/>
                <a:gd name="T7" fmla="*/ 227 h 312"/>
                <a:gd name="T8" fmla="*/ 113 w 255"/>
                <a:gd name="T9" fmla="*/ 312 h 312"/>
                <a:gd name="T10" fmla="*/ 113 w 255"/>
                <a:gd name="T11" fmla="*/ 227 h 312"/>
                <a:gd name="T12" fmla="*/ 170 w 255"/>
                <a:gd name="T13" fmla="*/ 227 h 312"/>
                <a:gd name="T14" fmla="*/ 199 w 255"/>
                <a:gd name="T15" fmla="*/ 312 h 312"/>
                <a:gd name="T16" fmla="*/ 227 w 255"/>
                <a:gd name="T17" fmla="*/ 312 h 312"/>
                <a:gd name="T18" fmla="*/ 255 w 255"/>
                <a:gd name="T19" fmla="*/ 284 h 312"/>
                <a:gd name="T20" fmla="*/ 227 w 255"/>
                <a:gd name="T21" fmla="*/ 227 h 312"/>
                <a:gd name="T22" fmla="*/ 170 w 255"/>
                <a:gd name="T23" fmla="*/ 170 h 312"/>
                <a:gd name="T24" fmla="*/ 85 w 255"/>
                <a:gd name="T25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55" h="312">
                  <a:moveTo>
                    <a:pt x="85" y="0"/>
                  </a:moveTo>
                  <a:lnTo>
                    <a:pt x="0" y="57"/>
                  </a:lnTo>
                  <a:lnTo>
                    <a:pt x="0" y="142"/>
                  </a:lnTo>
                  <a:lnTo>
                    <a:pt x="28" y="227"/>
                  </a:lnTo>
                  <a:lnTo>
                    <a:pt x="113" y="312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199" y="312"/>
                  </a:lnTo>
                  <a:lnTo>
                    <a:pt x="227" y="312"/>
                  </a:lnTo>
                  <a:lnTo>
                    <a:pt x="255" y="284"/>
                  </a:lnTo>
                  <a:lnTo>
                    <a:pt x="227" y="227"/>
                  </a:lnTo>
                  <a:lnTo>
                    <a:pt x="170" y="170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5" name="Freeform 45">
              <a:extLst>
                <a:ext uri="{FF2B5EF4-FFF2-40B4-BE49-F238E27FC236}">
                  <a16:creationId xmlns:a16="http://schemas.microsoft.com/office/drawing/2014/main" id="{66737D12-86D9-413D-8D08-A939B479CDAC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" y="6102"/>
              <a:ext cx="453" cy="538"/>
            </a:xfrm>
            <a:custGeom>
              <a:avLst/>
              <a:gdLst>
                <a:gd name="T0" fmla="*/ 0 w 453"/>
                <a:gd name="T1" fmla="*/ 481 h 538"/>
                <a:gd name="T2" fmla="*/ 56 w 453"/>
                <a:gd name="T3" fmla="*/ 538 h 538"/>
                <a:gd name="T4" fmla="*/ 113 w 453"/>
                <a:gd name="T5" fmla="*/ 453 h 538"/>
                <a:gd name="T6" fmla="*/ 226 w 453"/>
                <a:gd name="T7" fmla="*/ 425 h 538"/>
                <a:gd name="T8" fmla="*/ 198 w 453"/>
                <a:gd name="T9" fmla="*/ 368 h 538"/>
                <a:gd name="T10" fmla="*/ 255 w 453"/>
                <a:gd name="T11" fmla="*/ 283 h 538"/>
                <a:gd name="T12" fmla="*/ 283 w 453"/>
                <a:gd name="T13" fmla="*/ 283 h 538"/>
                <a:gd name="T14" fmla="*/ 311 w 453"/>
                <a:gd name="T15" fmla="*/ 198 h 538"/>
                <a:gd name="T16" fmla="*/ 397 w 453"/>
                <a:gd name="T17" fmla="*/ 170 h 538"/>
                <a:gd name="T18" fmla="*/ 425 w 453"/>
                <a:gd name="T19" fmla="*/ 170 h 538"/>
                <a:gd name="T20" fmla="*/ 453 w 453"/>
                <a:gd name="T21" fmla="*/ 113 h 538"/>
                <a:gd name="T22" fmla="*/ 340 w 453"/>
                <a:gd name="T23" fmla="*/ 113 h 538"/>
                <a:gd name="T24" fmla="*/ 311 w 453"/>
                <a:gd name="T25" fmla="*/ 28 h 538"/>
                <a:gd name="T26" fmla="*/ 255 w 453"/>
                <a:gd name="T27" fmla="*/ 0 h 538"/>
                <a:gd name="T28" fmla="*/ 170 w 453"/>
                <a:gd name="T29" fmla="*/ 28 h 538"/>
                <a:gd name="T30" fmla="*/ 113 w 453"/>
                <a:gd name="T31" fmla="*/ 85 h 538"/>
                <a:gd name="T32" fmla="*/ 28 w 453"/>
                <a:gd name="T33" fmla="*/ 113 h 538"/>
                <a:gd name="T34" fmla="*/ 0 w 453"/>
                <a:gd name="T35" fmla="*/ 226 h 538"/>
                <a:gd name="T36" fmla="*/ 56 w 453"/>
                <a:gd name="T37" fmla="*/ 226 h 538"/>
                <a:gd name="T38" fmla="*/ 56 w 453"/>
                <a:gd name="T39" fmla="*/ 283 h 538"/>
                <a:gd name="T40" fmla="*/ 28 w 453"/>
                <a:gd name="T41" fmla="*/ 368 h 538"/>
                <a:gd name="T42" fmla="*/ 28 w 453"/>
                <a:gd name="T43" fmla="*/ 425 h 538"/>
                <a:gd name="T44" fmla="*/ 0 w 453"/>
                <a:gd name="T45" fmla="*/ 481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53" h="538">
                  <a:moveTo>
                    <a:pt x="0" y="481"/>
                  </a:moveTo>
                  <a:lnTo>
                    <a:pt x="56" y="538"/>
                  </a:lnTo>
                  <a:lnTo>
                    <a:pt x="113" y="453"/>
                  </a:lnTo>
                  <a:lnTo>
                    <a:pt x="226" y="425"/>
                  </a:lnTo>
                  <a:lnTo>
                    <a:pt x="198" y="368"/>
                  </a:lnTo>
                  <a:lnTo>
                    <a:pt x="255" y="283"/>
                  </a:lnTo>
                  <a:lnTo>
                    <a:pt x="283" y="283"/>
                  </a:lnTo>
                  <a:lnTo>
                    <a:pt x="311" y="198"/>
                  </a:lnTo>
                  <a:lnTo>
                    <a:pt x="397" y="170"/>
                  </a:lnTo>
                  <a:lnTo>
                    <a:pt x="425" y="170"/>
                  </a:lnTo>
                  <a:lnTo>
                    <a:pt x="453" y="113"/>
                  </a:lnTo>
                  <a:lnTo>
                    <a:pt x="340" y="113"/>
                  </a:lnTo>
                  <a:lnTo>
                    <a:pt x="311" y="28"/>
                  </a:lnTo>
                  <a:lnTo>
                    <a:pt x="255" y="0"/>
                  </a:lnTo>
                  <a:lnTo>
                    <a:pt x="170" y="28"/>
                  </a:lnTo>
                  <a:lnTo>
                    <a:pt x="113" y="85"/>
                  </a:lnTo>
                  <a:lnTo>
                    <a:pt x="28" y="113"/>
                  </a:lnTo>
                  <a:lnTo>
                    <a:pt x="0" y="226"/>
                  </a:lnTo>
                  <a:lnTo>
                    <a:pt x="56" y="226"/>
                  </a:lnTo>
                  <a:lnTo>
                    <a:pt x="56" y="283"/>
                  </a:lnTo>
                  <a:lnTo>
                    <a:pt x="28" y="368"/>
                  </a:lnTo>
                  <a:lnTo>
                    <a:pt x="28" y="425"/>
                  </a:lnTo>
                  <a:lnTo>
                    <a:pt x="0" y="48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6" name="Freeform 46">
              <a:extLst>
                <a:ext uri="{FF2B5EF4-FFF2-40B4-BE49-F238E27FC236}">
                  <a16:creationId xmlns:a16="http://schemas.microsoft.com/office/drawing/2014/main" id="{639C1162-059B-46BD-81E1-A90ABFB0B47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5" y="5676"/>
              <a:ext cx="368" cy="369"/>
            </a:xfrm>
            <a:custGeom>
              <a:avLst/>
              <a:gdLst>
                <a:gd name="T0" fmla="*/ 141 w 368"/>
                <a:gd name="T1" fmla="*/ 340 h 369"/>
                <a:gd name="T2" fmla="*/ 141 w 368"/>
                <a:gd name="T3" fmla="*/ 312 h 369"/>
                <a:gd name="T4" fmla="*/ 28 w 368"/>
                <a:gd name="T5" fmla="*/ 284 h 369"/>
                <a:gd name="T6" fmla="*/ 0 w 368"/>
                <a:gd name="T7" fmla="*/ 199 h 369"/>
                <a:gd name="T8" fmla="*/ 28 w 368"/>
                <a:gd name="T9" fmla="*/ 114 h 369"/>
                <a:gd name="T10" fmla="*/ 85 w 368"/>
                <a:gd name="T11" fmla="*/ 29 h 369"/>
                <a:gd name="T12" fmla="*/ 198 w 368"/>
                <a:gd name="T13" fmla="*/ 0 h 369"/>
                <a:gd name="T14" fmla="*/ 198 w 368"/>
                <a:gd name="T15" fmla="*/ 57 h 369"/>
                <a:gd name="T16" fmla="*/ 255 w 368"/>
                <a:gd name="T17" fmla="*/ 57 h 369"/>
                <a:gd name="T18" fmla="*/ 311 w 368"/>
                <a:gd name="T19" fmla="*/ 85 h 369"/>
                <a:gd name="T20" fmla="*/ 368 w 368"/>
                <a:gd name="T21" fmla="*/ 142 h 369"/>
                <a:gd name="T22" fmla="*/ 283 w 368"/>
                <a:gd name="T23" fmla="*/ 199 h 369"/>
                <a:gd name="T24" fmla="*/ 283 w 368"/>
                <a:gd name="T25" fmla="*/ 284 h 369"/>
                <a:gd name="T26" fmla="*/ 311 w 368"/>
                <a:gd name="T27" fmla="*/ 369 h 369"/>
                <a:gd name="T28" fmla="*/ 255 w 368"/>
                <a:gd name="T29" fmla="*/ 340 h 369"/>
                <a:gd name="T30" fmla="*/ 255 w 368"/>
                <a:gd name="T31" fmla="*/ 369 h 369"/>
                <a:gd name="T32" fmla="*/ 198 w 368"/>
                <a:gd name="T33" fmla="*/ 340 h 369"/>
                <a:gd name="T34" fmla="*/ 141 w 368"/>
                <a:gd name="T35" fmla="*/ 340 h 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68" h="369">
                  <a:moveTo>
                    <a:pt x="141" y="340"/>
                  </a:moveTo>
                  <a:lnTo>
                    <a:pt x="141" y="312"/>
                  </a:lnTo>
                  <a:lnTo>
                    <a:pt x="28" y="284"/>
                  </a:lnTo>
                  <a:lnTo>
                    <a:pt x="0" y="199"/>
                  </a:lnTo>
                  <a:lnTo>
                    <a:pt x="28" y="114"/>
                  </a:lnTo>
                  <a:lnTo>
                    <a:pt x="85" y="29"/>
                  </a:lnTo>
                  <a:lnTo>
                    <a:pt x="198" y="0"/>
                  </a:lnTo>
                  <a:lnTo>
                    <a:pt x="198" y="57"/>
                  </a:lnTo>
                  <a:lnTo>
                    <a:pt x="255" y="57"/>
                  </a:lnTo>
                  <a:lnTo>
                    <a:pt x="311" y="85"/>
                  </a:lnTo>
                  <a:lnTo>
                    <a:pt x="368" y="142"/>
                  </a:lnTo>
                  <a:lnTo>
                    <a:pt x="283" y="199"/>
                  </a:lnTo>
                  <a:lnTo>
                    <a:pt x="283" y="284"/>
                  </a:lnTo>
                  <a:lnTo>
                    <a:pt x="311" y="369"/>
                  </a:lnTo>
                  <a:lnTo>
                    <a:pt x="255" y="340"/>
                  </a:lnTo>
                  <a:lnTo>
                    <a:pt x="255" y="369"/>
                  </a:lnTo>
                  <a:lnTo>
                    <a:pt x="198" y="340"/>
                  </a:lnTo>
                  <a:lnTo>
                    <a:pt x="141" y="34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0527" name="Group 47">
            <a:extLst>
              <a:ext uri="{FF2B5EF4-FFF2-40B4-BE49-F238E27FC236}">
                <a16:creationId xmlns:a16="http://schemas.microsoft.com/office/drawing/2014/main" id="{AFCC86C9-C2F9-40A5-986A-E82A7378A3FA}"/>
              </a:ext>
            </a:extLst>
          </p:cNvPr>
          <p:cNvGrpSpPr>
            <a:grpSpLocks/>
          </p:cNvGrpSpPr>
          <p:nvPr/>
        </p:nvGrpSpPr>
        <p:grpSpPr bwMode="auto">
          <a:xfrm>
            <a:off x="5349875" y="10180638"/>
            <a:ext cx="530225" cy="133350"/>
            <a:chOff x="1606" y="573"/>
            <a:chExt cx="334" cy="84"/>
          </a:xfrm>
        </p:grpSpPr>
        <p:sp>
          <p:nvSpPr>
            <p:cNvPr id="20528" name="WordArt 48">
              <a:extLst>
                <a:ext uri="{FF2B5EF4-FFF2-40B4-BE49-F238E27FC236}">
                  <a16:creationId xmlns:a16="http://schemas.microsoft.com/office/drawing/2014/main" id="{B26CDF1B-8ED3-4CCC-A935-722DBCF5837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57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  <p:sp>
          <p:nvSpPr>
            <p:cNvPr id="20529" name="WordArt 49">
              <a:extLst>
                <a:ext uri="{FF2B5EF4-FFF2-40B4-BE49-F238E27FC236}">
                  <a16:creationId xmlns:a16="http://schemas.microsoft.com/office/drawing/2014/main" id="{68226591-944A-4555-886C-E5BF15BB40F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57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</p:grpSp>
      <p:grpSp>
        <p:nvGrpSpPr>
          <p:cNvPr id="20530" name="Group 50">
            <a:extLst>
              <a:ext uri="{FF2B5EF4-FFF2-40B4-BE49-F238E27FC236}">
                <a16:creationId xmlns:a16="http://schemas.microsoft.com/office/drawing/2014/main" id="{1194D45D-C9F9-4716-AEE8-AF824EB0670E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101138"/>
            <a:ext cx="396875" cy="133350"/>
            <a:chOff x="699" y="573"/>
            <a:chExt cx="250" cy="84"/>
          </a:xfrm>
        </p:grpSpPr>
        <p:sp>
          <p:nvSpPr>
            <p:cNvPr id="20531" name="WordArt 51">
              <a:extLst>
                <a:ext uri="{FF2B5EF4-FFF2-40B4-BE49-F238E27FC236}">
                  <a16:creationId xmlns:a16="http://schemas.microsoft.com/office/drawing/2014/main" id="{CA561B29-F3DA-463D-8090-4E0FCE0F294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  <p:sp>
          <p:nvSpPr>
            <p:cNvPr id="20532" name="WordArt 52">
              <a:extLst>
                <a:ext uri="{FF2B5EF4-FFF2-40B4-BE49-F238E27FC236}">
                  <a16:creationId xmlns:a16="http://schemas.microsoft.com/office/drawing/2014/main" id="{C82D9823-09FA-45C0-BBE5-066DCC8A774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</p:grpSp>
      <p:grpSp>
        <p:nvGrpSpPr>
          <p:cNvPr id="20533" name="Group 53">
            <a:extLst>
              <a:ext uri="{FF2B5EF4-FFF2-40B4-BE49-F238E27FC236}">
                <a16:creationId xmlns:a16="http://schemas.microsoft.com/office/drawing/2014/main" id="{4E771EB7-FE32-4C55-B330-2AA490BCAEE2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921750"/>
            <a:ext cx="274638" cy="133350"/>
            <a:chOff x="358" y="573"/>
            <a:chExt cx="173" cy="84"/>
          </a:xfrm>
        </p:grpSpPr>
        <p:sp>
          <p:nvSpPr>
            <p:cNvPr id="20534" name="WordArt 54">
              <a:extLst>
                <a:ext uri="{FF2B5EF4-FFF2-40B4-BE49-F238E27FC236}">
                  <a16:creationId xmlns:a16="http://schemas.microsoft.com/office/drawing/2014/main" id="{321901C5-926C-4133-B167-0EEFFB4B430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8" y="573"/>
              <a:ext cx="172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  <p:sp>
          <p:nvSpPr>
            <p:cNvPr id="20535" name="WordArt 55">
              <a:extLst>
                <a:ext uri="{FF2B5EF4-FFF2-40B4-BE49-F238E27FC236}">
                  <a16:creationId xmlns:a16="http://schemas.microsoft.com/office/drawing/2014/main" id="{AB791D2A-2438-4B5C-8849-8EC0AC91440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9" y="574"/>
              <a:ext cx="172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</p:grpSp>
      <p:grpSp>
        <p:nvGrpSpPr>
          <p:cNvPr id="20536" name="Group 56">
            <a:extLst>
              <a:ext uri="{FF2B5EF4-FFF2-40B4-BE49-F238E27FC236}">
                <a16:creationId xmlns:a16="http://schemas.microsoft.com/office/drawing/2014/main" id="{BE30C426-8CD3-428B-A201-2C35D25C541E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821863"/>
            <a:ext cx="396875" cy="133350"/>
            <a:chOff x="1017" y="573"/>
            <a:chExt cx="250" cy="84"/>
          </a:xfrm>
        </p:grpSpPr>
        <p:sp>
          <p:nvSpPr>
            <p:cNvPr id="20537" name="WordArt 57">
              <a:extLst>
                <a:ext uri="{FF2B5EF4-FFF2-40B4-BE49-F238E27FC236}">
                  <a16:creationId xmlns:a16="http://schemas.microsoft.com/office/drawing/2014/main" id="{2C65A107-2387-4EA0-9228-CDAD93E8DF7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20538" name="WordArt 58">
              <a:extLst>
                <a:ext uri="{FF2B5EF4-FFF2-40B4-BE49-F238E27FC236}">
                  <a16:creationId xmlns:a16="http://schemas.microsoft.com/office/drawing/2014/main" id="{D9355EEC-0850-468F-8E22-7DB244B3CC4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  <p:grpSp>
        <p:nvGrpSpPr>
          <p:cNvPr id="20539" name="Group 59">
            <a:extLst>
              <a:ext uri="{FF2B5EF4-FFF2-40B4-BE49-F238E27FC236}">
                <a16:creationId xmlns:a16="http://schemas.microsoft.com/office/drawing/2014/main" id="{7689FD1A-DC3E-4572-ADFE-DB76CC7F60F6}"/>
              </a:ext>
            </a:extLst>
          </p:cNvPr>
          <p:cNvGrpSpPr>
            <a:grpSpLocks/>
          </p:cNvGrpSpPr>
          <p:nvPr/>
        </p:nvGrpSpPr>
        <p:grpSpPr bwMode="auto">
          <a:xfrm>
            <a:off x="8221663" y="8380413"/>
            <a:ext cx="530225" cy="133350"/>
            <a:chOff x="1606" y="830"/>
            <a:chExt cx="334" cy="84"/>
          </a:xfrm>
        </p:grpSpPr>
        <p:sp>
          <p:nvSpPr>
            <p:cNvPr id="20540" name="WordArt 60">
              <a:extLst>
                <a:ext uri="{FF2B5EF4-FFF2-40B4-BE49-F238E27FC236}">
                  <a16:creationId xmlns:a16="http://schemas.microsoft.com/office/drawing/2014/main" id="{4FB4FE76-38AB-43DF-9485-F42F6012939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83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  <p:sp>
          <p:nvSpPr>
            <p:cNvPr id="20541" name="WordArt 61">
              <a:extLst>
                <a:ext uri="{FF2B5EF4-FFF2-40B4-BE49-F238E27FC236}">
                  <a16:creationId xmlns:a16="http://schemas.microsoft.com/office/drawing/2014/main" id="{D736F7EF-0BF1-4998-9FC3-28FAED4D40D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83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</p:grpSp>
      <p:grpSp>
        <p:nvGrpSpPr>
          <p:cNvPr id="20542" name="Group 62">
            <a:extLst>
              <a:ext uri="{FF2B5EF4-FFF2-40B4-BE49-F238E27FC236}">
                <a16:creationId xmlns:a16="http://schemas.microsoft.com/office/drawing/2014/main" id="{74B6EBF9-C4D1-4A3C-9F9A-B78E761AAAEA}"/>
              </a:ext>
            </a:extLst>
          </p:cNvPr>
          <p:cNvGrpSpPr>
            <a:grpSpLocks/>
          </p:cNvGrpSpPr>
          <p:nvPr/>
        </p:nvGrpSpPr>
        <p:grpSpPr bwMode="auto">
          <a:xfrm>
            <a:off x="3143250" y="7840663"/>
            <a:ext cx="396875" cy="133350"/>
            <a:chOff x="699" y="830"/>
            <a:chExt cx="250" cy="84"/>
          </a:xfrm>
        </p:grpSpPr>
        <p:sp>
          <p:nvSpPr>
            <p:cNvPr id="20543" name="WordArt 63">
              <a:extLst>
                <a:ext uri="{FF2B5EF4-FFF2-40B4-BE49-F238E27FC236}">
                  <a16:creationId xmlns:a16="http://schemas.microsoft.com/office/drawing/2014/main" id="{DE2C1A16-825A-4076-955E-A3552CCF702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  <p:sp>
          <p:nvSpPr>
            <p:cNvPr id="20544" name="WordArt 64">
              <a:extLst>
                <a:ext uri="{FF2B5EF4-FFF2-40B4-BE49-F238E27FC236}">
                  <a16:creationId xmlns:a16="http://schemas.microsoft.com/office/drawing/2014/main" id="{61EB33E3-8F59-48AA-8DE4-14494795A76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</p:grpSp>
      <p:grpSp>
        <p:nvGrpSpPr>
          <p:cNvPr id="20545" name="Group 65">
            <a:extLst>
              <a:ext uri="{FF2B5EF4-FFF2-40B4-BE49-F238E27FC236}">
                <a16:creationId xmlns:a16="http://schemas.microsoft.com/office/drawing/2014/main" id="{E52DEF32-A8E1-406C-91DE-5F61F8905BDE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021638"/>
            <a:ext cx="396875" cy="133350"/>
            <a:chOff x="1017" y="830"/>
            <a:chExt cx="250" cy="84"/>
          </a:xfrm>
        </p:grpSpPr>
        <p:sp>
          <p:nvSpPr>
            <p:cNvPr id="20546" name="WordArt 66">
              <a:extLst>
                <a:ext uri="{FF2B5EF4-FFF2-40B4-BE49-F238E27FC236}">
                  <a16:creationId xmlns:a16="http://schemas.microsoft.com/office/drawing/2014/main" id="{ED97AD93-A22A-48E9-919E-6D090CD0F2D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  <p:sp>
          <p:nvSpPr>
            <p:cNvPr id="20547" name="WordArt 67">
              <a:extLst>
                <a:ext uri="{FF2B5EF4-FFF2-40B4-BE49-F238E27FC236}">
                  <a16:creationId xmlns:a16="http://schemas.microsoft.com/office/drawing/2014/main" id="{7D684AE9-D1BD-4156-A01D-D374F6F8233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</p:grpSp>
      <p:grpSp>
        <p:nvGrpSpPr>
          <p:cNvPr id="20548" name="Group 68">
            <a:extLst>
              <a:ext uri="{FF2B5EF4-FFF2-40B4-BE49-F238E27FC236}">
                <a16:creationId xmlns:a16="http://schemas.microsoft.com/office/drawing/2014/main" id="{17B803DF-EC8C-425A-8DF6-250C22BE6BC5}"/>
              </a:ext>
            </a:extLst>
          </p:cNvPr>
          <p:cNvGrpSpPr>
            <a:grpSpLocks/>
          </p:cNvGrpSpPr>
          <p:nvPr/>
        </p:nvGrpSpPr>
        <p:grpSpPr bwMode="auto">
          <a:xfrm>
            <a:off x="4090988" y="9507538"/>
            <a:ext cx="530225" cy="133350"/>
            <a:chOff x="1606" y="1140"/>
            <a:chExt cx="334" cy="84"/>
          </a:xfrm>
        </p:grpSpPr>
        <p:sp>
          <p:nvSpPr>
            <p:cNvPr id="20549" name="WordArt 69">
              <a:extLst>
                <a:ext uri="{FF2B5EF4-FFF2-40B4-BE49-F238E27FC236}">
                  <a16:creationId xmlns:a16="http://schemas.microsoft.com/office/drawing/2014/main" id="{A4FF9058-DEE2-45DD-9E75-26CE8D88ABD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14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  <p:sp>
          <p:nvSpPr>
            <p:cNvPr id="20550" name="WordArt 70">
              <a:extLst>
                <a:ext uri="{FF2B5EF4-FFF2-40B4-BE49-F238E27FC236}">
                  <a16:creationId xmlns:a16="http://schemas.microsoft.com/office/drawing/2014/main" id="{CF62117A-3E03-41F8-B3B0-A4D9D50734B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14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</p:grpSp>
      <p:grpSp>
        <p:nvGrpSpPr>
          <p:cNvPr id="20551" name="Group 71">
            <a:extLst>
              <a:ext uri="{FF2B5EF4-FFF2-40B4-BE49-F238E27FC236}">
                <a16:creationId xmlns:a16="http://schemas.microsoft.com/office/drawing/2014/main" id="{89F3B023-0C74-43C1-8786-C718F522D9CF}"/>
              </a:ext>
            </a:extLst>
          </p:cNvPr>
          <p:cNvGrpSpPr>
            <a:grpSpLocks/>
          </p:cNvGrpSpPr>
          <p:nvPr/>
        </p:nvGrpSpPr>
        <p:grpSpPr bwMode="auto">
          <a:xfrm>
            <a:off x="2640013" y="9688513"/>
            <a:ext cx="396875" cy="133350"/>
            <a:chOff x="699" y="1140"/>
            <a:chExt cx="250" cy="84"/>
          </a:xfrm>
        </p:grpSpPr>
        <p:sp>
          <p:nvSpPr>
            <p:cNvPr id="20552" name="WordArt 72">
              <a:extLst>
                <a:ext uri="{FF2B5EF4-FFF2-40B4-BE49-F238E27FC236}">
                  <a16:creationId xmlns:a16="http://schemas.microsoft.com/office/drawing/2014/main" id="{C8D5001C-2C54-4CF9-BC25-EC8B283B3D2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  <p:sp>
          <p:nvSpPr>
            <p:cNvPr id="20553" name="WordArt 73">
              <a:extLst>
                <a:ext uri="{FF2B5EF4-FFF2-40B4-BE49-F238E27FC236}">
                  <a16:creationId xmlns:a16="http://schemas.microsoft.com/office/drawing/2014/main" id="{2BE721D9-0BDC-486A-87C7-13ED79DD3EE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</p:grpSp>
      <p:grpSp>
        <p:nvGrpSpPr>
          <p:cNvPr id="20554" name="Group 74">
            <a:extLst>
              <a:ext uri="{FF2B5EF4-FFF2-40B4-BE49-F238E27FC236}">
                <a16:creationId xmlns:a16="http://schemas.microsoft.com/office/drawing/2014/main" id="{D39C5BDA-BD76-432E-86A7-F2C5C92D39A8}"/>
              </a:ext>
            </a:extLst>
          </p:cNvPr>
          <p:cNvGrpSpPr>
            <a:grpSpLocks/>
          </p:cNvGrpSpPr>
          <p:nvPr/>
        </p:nvGrpSpPr>
        <p:grpSpPr bwMode="auto">
          <a:xfrm>
            <a:off x="6743700" y="9640888"/>
            <a:ext cx="396875" cy="133350"/>
            <a:chOff x="1017" y="1140"/>
            <a:chExt cx="250" cy="84"/>
          </a:xfrm>
        </p:grpSpPr>
        <p:sp>
          <p:nvSpPr>
            <p:cNvPr id="20555" name="WordArt 75">
              <a:extLst>
                <a:ext uri="{FF2B5EF4-FFF2-40B4-BE49-F238E27FC236}">
                  <a16:creationId xmlns:a16="http://schemas.microsoft.com/office/drawing/2014/main" id="{F0633977-5AFA-4757-AF0B-0C44395712F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  <p:sp>
          <p:nvSpPr>
            <p:cNvPr id="20556" name="WordArt 76">
              <a:extLst>
                <a:ext uri="{FF2B5EF4-FFF2-40B4-BE49-F238E27FC236}">
                  <a16:creationId xmlns:a16="http://schemas.microsoft.com/office/drawing/2014/main" id="{4887EFA1-8F88-4522-9F72-D55871010E4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</p:grpSp>
      <p:grpSp>
        <p:nvGrpSpPr>
          <p:cNvPr id="20557" name="Group 77">
            <a:extLst>
              <a:ext uri="{FF2B5EF4-FFF2-40B4-BE49-F238E27FC236}">
                <a16:creationId xmlns:a16="http://schemas.microsoft.com/office/drawing/2014/main" id="{E80A6633-05E3-4E28-A457-56232CC3B98C}"/>
              </a:ext>
            </a:extLst>
          </p:cNvPr>
          <p:cNvGrpSpPr>
            <a:grpSpLocks/>
          </p:cNvGrpSpPr>
          <p:nvPr/>
        </p:nvGrpSpPr>
        <p:grpSpPr bwMode="auto">
          <a:xfrm>
            <a:off x="4979988" y="9101138"/>
            <a:ext cx="530225" cy="133350"/>
            <a:chOff x="1606" y="1397"/>
            <a:chExt cx="334" cy="84"/>
          </a:xfrm>
        </p:grpSpPr>
        <p:sp>
          <p:nvSpPr>
            <p:cNvPr id="20558" name="WordArt 78">
              <a:extLst>
                <a:ext uri="{FF2B5EF4-FFF2-40B4-BE49-F238E27FC236}">
                  <a16:creationId xmlns:a16="http://schemas.microsoft.com/office/drawing/2014/main" id="{F0D446DA-C3DC-410F-B5B8-9A5E997B63B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39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  <p:sp>
          <p:nvSpPr>
            <p:cNvPr id="20559" name="WordArt 79">
              <a:extLst>
                <a:ext uri="{FF2B5EF4-FFF2-40B4-BE49-F238E27FC236}">
                  <a16:creationId xmlns:a16="http://schemas.microsoft.com/office/drawing/2014/main" id="{55488A46-AB1D-47E9-B975-564F74BE223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39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</p:grpSp>
      <p:grpSp>
        <p:nvGrpSpPr>
          <p:cNvPr id="20560" name="Group 80">
            <a:extLst>
              <a:ext uri="{FF2B5EF4-FFF2-40B4-BE49-F238E27FC236}">
                <a16:creationId xmlns:a16="http://schemas.microsoft.com/office/drawing/2014/main" id="{3DD26B21-7A24-45ED-BB57-65223C726FD5}"/>
              </a:ext>
            </a:extLst>
          </p:cNvPr>
          <p:cNvGrpSpPr>
            <a:grpSpLocks/>
          </p:cNvGrpSpPr>
          <p:nvPr/>
        </p:nvGrpSpPr>
        <p:grpSpPr bwMode="auto">
          <a:xfrm>
            <a:off x="7861300" y="10001250"/>
            <a:ext cx="396875" cy="133350"/>
            <a:chOff x="699" y="1397"/>
            <a:chExt cx="250" cy="84"/>
          </a:xfrm>
        </p:grpSpPr>
        <p:sp>
          <p:nvSpPr>
            <p:cNvPr id="20561" name="WordArt 81">
              <a:extLst>
                <a:ext uri="{FF2B5EF4-FFF2-40B4-BE49-F238E27FC236}">
                  <a16:creationId xmlns:a16="http://schemas.microsoft.com/office/drawing/2014/main" id="{07566FDE-BB40-4E2C-B110-62EDB5E3202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  <p:sp>
          <p:nvSpPr>
            <p:cNvPr id="20562" name="WordArt 82">
              <a:extLst>
                <a:ext uri="{FF2B5EF4-FFF2-40B4-BE49-F238E27FC236}">
                  <a16:creationId xmlns:a16="http://schemas.microsoft.com/office/drawing/2014/main" id="{808F0FDB-6F02-4141-A0A6-32099FE2FD7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</p:grpSp>
      <p:grpSp>
        <p:nvGrpSpPr>
          <p:cNvPr id="20563" name="Group 83">
            <a:extLst>
              <a:ext uri="{FF2B5EF4-FFF2-40B4-BE49-F238E27FC236}">
                <a16:creationId xmlns:a16="http://schemas.microsoft.com/office/drawing/2014/main" id="{007D8248-34BA-4C9C-830F-2B24EB214B47}"/>
              </a:ext>
            </a:extLst>
          </p:cNvPr>
          <p:cNvGrpSpPr>
            <a:grpSpLocks/>
          </p:cNvGrpSpPr>
          <p:nvPr/>
        </p:nvGrpSpPr>
        <p:grpSpPr bwMode="auto">
          <a:xfrm>
            <a:off x="3000375" y="10361613"/>
            <a:ext cx="396875" cy="133350"/>
            <a:chOff x="1017" y="1397"/>
            <a:chExt cx="250" cy="84"/>
          </a:xfrm>
        </p:grpSpPr>
        <p:sp>
          <p:nvSpPr>
            <p:cNvPr id="20564" name="WordArt 84">
              <a:extLst>
                <a:ext uri="{FF2B5EF4-FFF2-40B4-BE49-F238E27FC236}">
                  <a16:creationId xmlns:a16="http://schemas.microsoft.com/office/drawing/2014/main" id="{32DB398A-4FD0-47CA-B377-5DC7F2B7D1A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  <p:sp>
          <p:nvSpPr>
            <p:cNvPr id="20565" name="WordArt 85">
              <a:extLst>
                <a:ext uri="{FF2B5EF4-FFF2-40B4-BE49-F238E27FC236}">
                  <a16:creationId xmlns:a16="http://schemas.microsoft.com/office/drawing/2014/main" id="{79672141-A095-4075-8371-0472E6E8BC0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</p:grpSp>
      <p:grpSp>
        <p:nvGrpSpPr>
          <p:cNvPr id="20566" name="Group 86">
            <a:extLst>
              <a:ext uri="{FF2B5EF4-FFF2-40B4-BE49-F238E27FC236}">
                <a16:creationId xmlns:a16="http://schemas.microsoft.com/office/drawing/2014/main" id="{27613DB4-242E-4A21-A527-E545C2E02FDB}"/>
              </a:ext>
            </a:extLst>
          </p:cNvPr>
          <p:cNvGrpSpPr>
            <a:grpSpLocks/>
          </p:cNvGrpSpPr>
          <p:nvPr/>
        </p:nvGrpSpPr>
        <p:grpSpPr bwMode="auto">
          <a:xfrm>
            <a:off x="849313" y="9867900"/>
            <a:ext cx="530225" cy="133350"/>
            <a:chOff x="1613" y="1593"/>
            <a:chExt cx="334" cy="84"/>
          </a:xfrm>
        </p:grpSpPr>
        <p:sp>
          <p:nvSpPr>
            <p:cNvPr id="20567" name="WordArt 87">
              <a:extLst>
                <a:ext uri="{FF2B5EF4-FFF2-40B4-BE49-F238E27FC236}">
                  <a16:creationId xmlns:a16="http://schemas.microsoft.com/office/drawing/2014/main" id="{56D3DA38-2A1A-47F5-9044-B39E9341094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59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  <p:sp>
          <p:nvSpPr>
            <p:cNvPr id="20568" name="WordArt 88">
              <a:extLst>
                <a:ext uri="{FF2B5EF4-FFF2-40B4-BE49-F238E27FC236}">
                  <a16:creationId xmlns:a16="http://schemas.microsoft.com/office/drawing/2014/main" id="{5AB663F4-E8E0-4568-89DB-557C477F61A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59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</p:grpSp>
      <p:grpSp>
        <p:nvGrpSpPr>
          <p:cNvPr id="20569" name="Group 89">
            <a:extLst>
              <a:ext uri="{FF2B5EF4-FFF2-40B4-BE49-F238E27FC236}">
                <a16:creationId xmlns:a16="http://schemas.microsoft.com/office/drawing/2014/main" id="{A13D4383-61E5-4A56-99CD-0FE1BEC7CFDD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0180638"/>
            <a:ext cx="396875" cy="133350"/>
            <a:chOff x="706" y="2670"/>
            <a:chExt cx="250" cy="84"/>
          </a:xfrm>
        </p:grpSpPr>
        <p:sp>
          <p:nvSpPr>
            <p:cNvPr id="20570" name="WordArt 90">
              <a:extLst>
                <a:ext uri="{FF2B5EF4-FFF2-40B4-BE49-F238E27FC236}">
                  <a16:creationId xmlns:a16="http://schemas.microsoft.com/office/drawing/2014/main" id="{9030037E-B02C-4EE3-9CD2-8F13C35340D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  <p:sp>
          <p:nvSpPr>
            <p:cNvPr id="20571" name="WordArt 91">
              <a:extLst>
                <a:ext uri="{FF2B5EF4-FFF2-40B4-BE49-F238E27FC236}">
                  <a16:creationId xmlns:a16="http://schemas.microsoft.com/office/drawing/2014/main" id="{98FA639C-17D5-4ED1-B636-31E37237ADF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</p:grpSp>
      <p:grpSp>
        <p:nvGrpSpPr>
          <p:cNvPr id="20572" name="Group 92">
            <a:extLst>
              <a:ext uri="{FF2B5EF4-FFF2-40B4-BE49-F238E27FC236}">
                <a16:creationId xmlns:a16="http://schemas.microsoft.com/office/drawing/2014/main" id="{0AE5C8B9-4218-49EC-B3A8-0B4F05EB00A0}"/>
              </a:ext>
            </a:extLst>
          </p:cNvPr>
          <p:cNvGrpSpPr>
            <a:grpSpLocks/>
          </p:cNvGrpSpPr>
          <p:nvPr/>
        </p:nvGrpSpPr>
        <p:grpSpPr bwMode="auto">
          <a:xfrm>
            <a:off x="2820988" y="9280525"/>
            <a:ext cx="396875" cy="133350"/>
            <a:chOff x="1024" y="2670"/>
            <a:chExt cx="250" cy="84"/>
          </a:xfrm>
        </p:grpSpPr>
        <p:sp>
          <p:nvSpPr>
            <p:cNvPr id="20573" name="WordArt 93">
              <a:extLst>
                <a:ext uri="{FF2B5EF4-FFF2-40B4-BE49-F238E27FC236}">
                  <a16:creationId xmlns:a16="http://schemas.microsoft.com/office/drawing/2014/main" id="{F848BABC-8A32-4256-AEAD-E383613079D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  <p:sp>
          <p:nvSpPr>
            <p:cNvPr id="20574" name="WordArt 94">
              <a:extLst>
                <a:ext uri="{FF2B5EF4-FFF2-40B4-BE49-F238E27FC236}">
                  <a16:creationId xmlns:a16="http://schemas.microsoft.com/office/drawing/2014/main" id="{E015A1F0-443C-4B39-9D3C-A56973A5EA1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</p:grpSp>
      <p:grpSp>
        <p:nvGrpSpPr>
          <p:cNvPr id="20575" name="Group 95">
            <a:extLst>
              <a:ext uri="{FF2B5EF4-FFF2-40B4-BE49-F238E27FC236}">
                <a16:creationId xmlns:a16="http://schemas.microsoft.com/office/drawing/2014/main" id="{234BEFC7-6891-4289-8CC8-D53A8458630E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0541000"/>
            <a:ext cx="530225" cy="133350"/>
            <a:chOff x="1613" y="1850"/>
            <a:chExt cx="334" cy="84"/>
          </a:xfrm>
        </p:grpSpPr>
        <p:sp>
          <p:nvSpPr>
            <p:cNvPr id="20576" name="WordArt 96">
              <a:extLst>
                <a:ext uri="{FF2B5EF4-FFF2-40B4-BE49-F238E27FC236}">
                  <a16:creationId xmlns:a16="http://schemas.microsoft.com/office/drawing/2014/main" id="{7A1FF1AA-B876-46E1-8847-E84898AB7F7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85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  <p:sp>
          <p:nvSpPr>
            <p:cNvPr id="20577" name="WordArt 97">
              <a:extLst>
                <a:ext uri="{FF2B5EF4-FFF2-40B4-BE49-F238E27FC236}">
                  <a16:creationId xmlns:a16="http://schemas.microsoft.com/office/drawing/2014/main" id="{1EE64D83-CAD6-4487-BA7D-03B54002365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85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</p:grpSp>
      <p:grpSp>
        <p:nvGrpSpPr>
          <p:cNvPr id="20578" name="Group 98">
            <a:extLst>
              <a:ext uri="{FF2B5EF4-FFF2-40B4-BE49-F238E27FC236}">
                <a16:creationId xmlns:a16="http://schemas.microsoft.com/office/drawing/2014/main" id="{AA2008F0-9E24-4EBC-A125-044F03D74605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720850"/>
            <a:ext cx="396875" cy="133350"/>
            <a:chOff x="706" y="1850"/>
            <a:chExt cx="250" cy="84"/>
          </a:xfrm>
        </p:grpSpPr>
        <p:sp>
          <p:nvSpPr>
            <p:cNvPr id="20579" name="WordArt 99">
              <a:extLst>
                <a:ext uri="{FF2B5EF4-FFF2-40B4-BE49-F238E27FC236}">
                  <a16:creationId xmlns:a16="http://schemas.microsoft.com/office/drawing/2014/main" id="{162C7497-8A5B-47D8-8ABB-890E763F572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  <p:sp>
          <p:nvSpPr>
            <p:cNvPr id="20580" name="WordArt 100">
              <a:extLst>
                <a:ext uri="{FF2B5EF4-FFF2-40B4-BE49-F238E27FC236}">
                  <a16:creationId xmlns:a16="http://schemas.microsoft.com/office/drawing/2014/main" id="{F3127215-8BA1-473A-808A-DBBF1738C6C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</p:grpSp>
      <p:grpSp>
        <p:nvGrpSpPr>
          <p:cNvPr id="20581" name="Group 101">
            <a:extLst>
              <a:ext uri="{FF2B5EF4-FFF2-40B4-BE49-F238E27FC236}">
                <a16:creationId xmlns:a16="http://schemas.microsoft.com/office/drawing/2014/main" id="{3B3D7612-AF27-4A6F-9853-68B11BD0B97A}"/>
              </a:ext>
            </a:extLst>
          </p:cNvPr>
          <p:cNvGrpSpPr>
            <a:grpSpLocks/>
          </p:cNvGrpSpPr>
          <p:nvPr/>
        </p:nvGrpSpPr>
        <p:grpSpPr bwMode="auto">
          <a:xfrm>
            <a:off x="4621213" y="8740775"/>
            <a:ext cx="396875" cy="133350"/>
            <a:chOff x="1024" y="1850"/>
            <a:chExt cx="250" cy="84"/>
          </a:xfrm>
        </p:grpSpPr>
        <p:sp>
          <p:nvSpPr>
            <p:cNvPr id="20582" name="WordArt 102">
              <a:extLst>
                <a:ext uri="{FF2B5EF4-FFF2-40B4-BE49-F238E27FC236}">
                  <a16:creationId xmlns:a16="http://schemas.microsoft.com/office/drawing/2014/main" id="{CA6E41F7-FFB1-41A4-A380-CA4C197A2A6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  <p:sp>
          <p:nvSpPr>
            <p:cNvPr id="20583" name="WordArt 103">
              <a:extLst>
                <a:ext uri="{FF2B5EF4-FFF2-40B4-BE49-F238E27FC236}">
                  <a16:creationId xmlns:a16="http://schemas.microsoft.com/office/drawing/2014/main" id="{811950E2-B8F3-4146-8FC6-9C12D5A7EEF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</p:grpSp>
      <p:grpSp>
        <p:nvGrpSpPr>
          <p:cNvPr id="20584" name="Group 104">
            <a:extLst>
              <a:ext uri="{FF2B5EF4-FFF2-40B4-BE49-F238E27FC236}">
                <a16:creationId xmlns:a16="http://schemas.microsoft.com/office/drawing/2014/main" id="{4F6A2FA0-7E03-4FF5-85C3-BEA4C9CFDF50}"/>
              </a:ext>
            </a:extLst>
          </p:cNvPr>
          <p:cNvGrpSpPr>
            <a:grpSpLocks/>
          </p:cNvGrpSpPr>
          <p:nvPr/>
        </p:nvGrpSpPr>
        <p:grpSpPr bwMode="auto">
          <a:xfrm>
            <a:off x="1020763" y="7840663"/>
            <a:ext cx="530225" cy="133350"/>
            <a:chOff x="1613" y="2160"/>
            <a:chExt cx="334" cy="84"/>
          </a:xfrm>
        </p:grpSpPr>
        <p:sp>
          <p:nvSpPr>
            <p:cNvPr id="20585" name="WordArt 105">
              <a:extLst>
                <a:ext uri="{FF2B5EF4-FFF2-40B4-BE49-F238E27FC236}">
                  <a16:creationId xmlns:a16="http://schemas.microsoft.com/office/drawing/2014/main" id="{602D59EE-9CC9-4141-AF3A-15A7B393EBD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16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  <p:sp>
          <p:nvSpPr>
            <p:cNvPr id="20586" name="WordArt 106">
              <a:extLst>
                <a:ext uri="{FF2B5EF4-FFF2-40B4-BE49-F238E27FC236}">
                  <a16:creationId xmlns:a16="http://schemas.microsoft.com/office/drawing/2014/main" id="{748C92E8-D29A-415E-A916-EAE8AC357F2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16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</p:grpSp>
      <p:grpSp>
        <p:nvGrpSpPr>
          <p:cNvPr id="20587" name="Group 107">
            <a:extLst>
              <a:ext uri="{FF2B5EF4-FFF2-40B4-BE49-F238E27FC236}">
                <a16:creationId xmlns:a16="http://schemas.microsoft.com/office/drawing/2014/main" id="{525DECB2-0AD6-4CEC-9C34-9281727612A4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7300913"/>
            <a:ext cx="396875" cy="133350"/>
            <a:chOff x="706" y="2160"/>
            <a:chExt cx="250" cy="84"/>
          </a:xfrm>
        </p:grpSpPr>
        <p:sp>
          <p:nvSpPr>
            <p:cNvPr id="20588" name="WordArt 108">
              <a:extLst>
                <a:ext uri="{FF2B5EF4-FFF2-40B4-BE49-F238E27FC236}">
                  <a16:creationId xmlns:a16="http://schemas.microsoft.com/office/drawing/2014/main" id="{EAF3E649-53DE-4219-935C-01D061D0203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  <p:sp>
          <p:nvSpPr>
            <p:cNvPr id="20589" name="WordArt 109">
              <a:extLst>
                <a:ext uri="{FF2B5EF4-FFF2-40B4-BE49-F238E27FC236}">
                  <a16:creationId xmlns:a16="http://schemas.microsoft.com/office/drawing/2014/main" id="{00094A0E-928E-4827-8635-82A1E2FD503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</p:grpSp>
      <p:grpSp>
        <p:nvGrpSpPr>
          <p:cNvPr id="20590" name="Group 110">
            <a:extLst>
              <a:ext uri="{FF2B5EF4-FFF2-40B4-BE49-F238E27FC236}">
                <a16:creationId xmlns:a16="http://schemas.microsoft.com/office/drawing/2014/main" id="{3C963E64-1FD6-42C6-A353-1A6301FD4217}"/>
              </a:ext>
            </a:extLst>
          </p:cNvPr>
          <p:cNvGrpSpPr>
            <a:grpSpLocks/>
          </p:cNvGrpSpPr>
          <p:nvPr/>
        </p:nvGrpSpPr>
        <p:grpSpPr bwMode="auto">
          <a:xfrm>
            <a:off x="4764088" y="9280525"/>
            <a:ext cx="396875" cy="133350"/>
            <a:chOff x="1024" y="2160"/>
            <a:chExt cx="250" cy="84"/>
          </a:xfrm>
        </p:grpSpPr>
        <p:sp>
          <p:nvSpPr>
            <p:cNvPr id="20591" name="WordArt 111">
              <a:extLst>
                <a:ext uri="{FF2B5EF4-FFF2-40B4-BE49-F238E27FC236}">
                  <a16:creationId xmlns:a16="http://schemas.microsoft.com/office/drawing/2014/main" id="{A22AF732-7D3E-4F67-A224-D22B6BF34D8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  <p:sp>
          <p:nvSpPr>
            <p:cNvPr id="20592" name="WordArt 112">
              <a:extLst>
                <a:ext uri="{FF2B5EF4-FFF2-40B4-BE49-F238E27FC236}">
                  <a16:creationId xmlns:a16="http://schemas.microsoft.com/office/drawing/2014/main" id="{B2712497-509F-44B9-BD88-788FBC58923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</p:grpSp>
      <p:grpSp>
        <p:nvGrpSpPr>
          <p:cNvPr id="20593" name="Group 113">
            <a:extLst>
              <a:ext uri="{FF2B5EF4-FFF2-40B4-BE49-F238E27FC236}">
                <a16:creationId xmlns:a16="http://schemas.microsoft.com/office/drawing/2014/main" id="{508F795E-3B00-4F5E-B2C3-FAFA4BB8DC32}"/>
              </a:ext>
            </a:extLst>
          </p:cNvPr>
          <p:cNvGrpSpPr>
            <a:grpSpLocks/>
          </p:cNvGrpSpPr>
          <p:nvPr/>
        </p:nvGrpSpPr>
        <p:grpSpPr bwMode="auto">
          <a:xfrm>
            <a:off x="6061075" y="8607425"/>
            <a:ext cx="530225" cy="133350"/>
            <a:chOff x="1613" y="2417"/>
            <a:chExt cx="334" cy="84"/>
          </a:xfrm>
        </p:grpSpPr>
        <p:sp>
          <p:nvSpPr>
            <p:cNvPr id="20594" name="WordArt 114">
              <a:extLst>
                <a:ext uri="{FF2B5EF4-FFF2-40B4-BE49-F238E27FC236}">
                  <a16:creationId xmlns:a16="http://schemas.microsoft.com/office/drawing/2014/main" id="{CDEC51DE-2442-4C3A-BF50-0FAA2538B2A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41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  <p:sp>
          <p:nvSpPr>
            <p:cNvPr id="20595" name="WordArt 115">
              <a:extLst>
                <a:ext uri="{FF2B5EF4-FFF2-40B4-BE49-F238E27FC236}">
                  <a16:creationId xmlns:a16="http://schemas.microsoft.com/office/drawing/2014/main" id="{2D45C624-D0CB-4287-8F01-774BA4B1C0A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41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</p:grpSp>
      <p:grpSp>
        <p:nvGrpSpPr>
          <p:cNvPr id="20596" name="Group 116">
            <a:extLst>
              <a:ext uri="{FF2B5EF4-FFF2-40B4-BE49-F238E27FC236}">
                <a16:creationId xmlns:a16="http://schemas.microsoft.com/office/drawing/2014/main" id="{94FC3BC6-F78A-49AC-B165-702B1A7E001F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461500"/>
            <a:ext cx="396875" cy="133350"/>
            <a:chOff x="706" y="2417"/>
            <a:chExt cx="250" cy="84"/>
          </a:xfrm>
        </p:grpSpPr>
        <p:sp>
          <p:nvSpPr>
            <p:cNvPr id="20597" name="WordArt 117">
              <a:extLst>
                <a:ext uri="{FF2B5EF4-FFF2-40B4-BE49-F238E27FC236}">
                  <a16:creationId xmlns:a16="http://schemas.microsoft.com/office/drawing/2014/main" id="{ED2D3823-F985-4500-8F5D-2D10E1E87F4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  <p:sp>
          <p:nvSpPr>
            <p:cNvPr id="20598" name="WordArt 118">
              <a:extLst>
                <a:ext uri="{FF2B5EF4-FFF2-40B4-BE49-F238E27FC236}">
                  <a16:creationId xmlns:a16="http://schemas.microsoft.com/office/drawing/2014/main" id="{93C1F56A-C5B8-49F0-B850-90D5248F6D2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</p:grpSp>
      <p:grpSp>
        <p:nvGrpSpPr>
          <p:cNvPr id="20599" name="Group 119">
            <a:extLst>
              <a:ext uri="{FF2B5EF4-FFF2-40B4-BE49-F238E27FC236}">
                <a16:creationId xmlns:a16="http://schemas.microsoft.com/office/drawing/2014/main" id="{2A75EBB3-F061-474C-9B2F-7BAFBF3ACF79}"/>
              </a:ext>
            </a:extLst>
          </p:cNvPr>
          <p:cNvGrpSpPr>
            <a:grpSpLocks/>
          </p:cNvGrpSpPr>
          <p:nvPr/>
        </p:nvGrpSpPr>
        <p:grpSpPr bwMode="auto">
          <a:xfrm>
            <a:off x="5483225" y="8561388"/>
            <a:ext cx="396875" cy="133350"/>
            <a:chOff x="1024" y="2417"/>
            <a:chExt cx="250" cy="84"/>
          </a:xfrm>
        </p:grpSpPr>
        <p:sp>
          <p:nvSpPr>
            <p:cNvPr id="20600" name="WordArt 120">
              <a:extLst>
                <a:ext uri="{FF2B5EF4-FFF2-40B4-BE49-F238E27FC236}">
                  <a16:creationId xmlns:a16="http://schemas.microsoft.com/office/drawing/2014/main" id="{347F07E2-DB32-4595-9EE9-D1227F902E0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  <p:sp>
          <p:nvSpPr>
            <p:cNvPr id="20601" name="WordArt 121">
              <a:extLst>
                <a:ext uri="{FF2B5EF4-FFF2-40B4-BE49-F238E27FC236}">
                  <a16:creationId xmlns:a16="http://schemas.microsoft.com/office/drawing/2014/main" id="{FDA5128E-D523-4D18-98D7-32B6824CF47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</p:grpSp>
      <p:grpSp>
        <p:nvGrpSpPr>
          <p:cNvPr id="20602" name="Group 122">
            <a:extLst>
              <a:ext uri="{FF2B5EF4-FFF2-40B4-BE49-F238E27FC236}">
                <a16:creationId xmlns:a16="http://schemas.microsoft.com/office/drawing/2014/main" id="{57CCB835-3FA9-4918-9FD2-0B7288C9F34D}"/>
              </a:ext>
            </a:extLst>
          </p:cNvPr>
          <p:cNvGrpSpPr>
            <a:grpSpLocks/>
          </p:cNvGrpSpPr>
          <p:nvPr/>
        </p:nvGrpSpPr>
        <p:grpSpPr bwMode="auto">
          <a:xfrm>
            <a:off x="7140575" y="7480300"/>
            <a:ext cx="530225" cy="133350"/>
            <a:chOff x="1606" y="2727"/>
            <a:chExt cx="334" cy="84"/>
          </a:xfrm>
        </p:grpSpPr>
        <p:sp>
          <p:nvSpPr>
            <p:cNvPr id="20603" name="WordArt 123">
              <a:extLst>
                <a:ext uri="{FF2B5EF4-FFF2-40B4-BE49-F238E27FC236}">
                  <a16:creationId xmlns:a16="http://schemas.microsoft.com/office/drawing/2014/main" id="{55B704DB-11CB-4BFE-9AB8-005DF076C10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272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  <p:sp>
          <p:nvSpPr>
            <p:cNvPr id="20604" name="WordArt 124">
              <a:extLst>
                <a:ext uri="{FF2B5EF4-FFF2-40B4-BE49-F238E27FC236}">
                  <a16:creationId xmlns:a16="http://schemas.microsoft.com/office/drawing/2014/main" id="{837DE8B8-830F-4156-A9B7-4B5C8AABF3F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272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</p:grpSp>
      <p:grpSp>
        <p:nvGrpSpPr>
          <p:cNvPr id="20605" name="Group 125">
            <a:extLst>
              <a:ext uri="{FF2B5EF4-FFF2-40B4-BE49-F238E27FC236}">
                <a16:creationId xmlns:a16="http://schemas.microsoft.com/office/drawing/2014/main" id="{E98BA414-57EF-49C0-BBC2-997D42D0A55F}"/>
              </a:ext>
            </a:extLst>
          </p:cNvPr>
          <p:cNvGrpSpPr>
            <a:grpSpLocks/>
          </p:cNvGrpSpPr>
          <p:nvPr/>
        </p:nvGrpSpPr>
        <p:grpSpPr bwMode="auto">
          <a:xfrm>
            <a:off x="2603500" y="10180638"/>
            <a:ext cx="396875" cy="133350"/>
            <a:chOff x="699" y="2727"/>
            <a:chExt cx="250" cy="84"/>
          </a:xfrm>
        </p:grpSpPr>
        <p:sp>
          <p:nvSpPr>
            <p:cNvPr id="20606" name="WordArt 126">
              <a:extLst>
                <a:ext uri="{FF2B5EF4-FFF2-40B4-BE49-F238E27FC236}">
                  <a16:creationId xmlns:a16="http://schemas.microsoft.com/office/drawing/2014/main" id="{3AAF199A-2AF5-4C63-9912-823475B2326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  <p:sp>
          <p:nvSpPr>
            <p:cNvPr id="20607" name="WordArt 127">
              <a:extLst>
                <a:ext uri="{FF2B5EF4-FFF2-40B4-BE49-F238E27FC236}">
                  <a16:creationId xmlns:a16="http://schemas.microsoft.com/office/drawing/2014/main" id="{01220034-0610-4A6A-A3E2-8A40550E897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</p:grpSp>
      <p:grpSp>
        <p:nvGrpSpPr>
          <p:cNvPr id="20608" name="Group 128">
            <a:extLst>
              <a:ext uri="{FF2B5EF4-FFF2-40B4-BE49-F238E27FC236}">
                <a16:creationId xmlns:a16="http://schemas.microsoft.com/office/drawing/2014/main" id="{060AF15E-C303-4F34-9949-355F02F3484A}"/>
              </a:ext>
            </a:extLst>
          </p:cNvPr>
          <p:cNvGrpSpPr>
            <a:grpSpLocks/>
          </p:cNvGrpSpPr>
          <p:nvPr/>
        </p:nvGrpSpPr>
        <p:grpSpPr bwMode="auto">
          <a:xfrm>
            <a:off x="5880100" y="9328150"/>
            <a:ext cx="396875" cy="133350"/>
            <a:chOff x="1017" y="2727"/>
            <a:chExt cx="250" cy="84"/>
          </a:xfrm>
        </p:grpSpPr>
        <p:sp>
          <p:nvSpPr>
            <p:cNvPr id="20609" name="WordArt 129">
              <a:extLst>
                <a:ext uri="{FF2B5EF4-FFF2-40B4-BE49-F238E27FC236}">
                  <a16:creationId xmlns:a16="http://schemas.microsoft.com/office/drawing/2014/main" id="{092C2A1B-A003-4C47-930B-6BA4749C529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  <p:sp>
          <p:nvSpPr>
            <p:cNvPr id="20610" name="WordArt 130">
              <a:extLst>
                <a:ext uri="{FF2B5EF4-FFF2-40B4-BE49-F238E27FC236}">
                  <a16:creationId xmlns:a16="http://schemas.microsoft.com/office/drawing/2014/main" id="{4B160A0F-5F47-4C9D-9331-BF732BA7DD8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</p:grpSp>
      <p:grpSp>
        <p:nvGrpSpPr>
          <p:cNvPr id="20611" name="Group 131">
            <a:extLst>
              <a:ext uri="{FF2B5EF4-FFF2-40B4-BE49-F238E27FC236}">
                <a16:creationId xmlns:a16="http://schemas.microsoft.com/office/drawing/2014/main" id="{A70046C2-E555-4C4F-A694-506186D452EB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8921750"/>
            <a:ext cx="396875" cy="133350"/>
            <a:chOff x="699" y="2984"/>
            <a:chExt cx="250" cy="84"/>
          </a:xfrm>
        </p:grpSpPr>
        <p:sp>
          <p:nvSpPr>
            <p:cNvPr id="20612" name="WordArt 132">
              <a:extLst>
                <a:ext uri="{FF2B5EF4-FFF2-40B4-BE49-F238E27FC236}">
                  <a16:creationId xmlns:a16="http://schemas.microsoft.com/office/drawing/2014/main" id="{94EBA3F3-156C-4C7A-AF45-350BE51DD4D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  <p:sp>
          <p:nvSpPr>
            <p:cNvPr id="20613" name="WordArt 133">
              <a:extLst>
                <a:ext uri="{FF2B5EF4-FFF2-40B4-BE49-F238E27FC236}">
                  <a16:creationId xmlns:a16="http://schemas.microsoft.com/office/drawing/2014/main" id="{0C1914C3-E901-4576-B11A-16EF807DFDA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</p:grpSp>
      <p:grpSp>
        <p:nvGrpSpPr>
          <p:cNvPr id="20614" name="Group 134">
            <a:extLst>
              <a:ext uri="{FF2B5EF4-FFF2-40B4-BE49-F238E27FC236}">
                <a16:creationId xmlns:a16="http://schemas.microsoft.com/office/drawing/2014/main" id="{99EB1B48-950F-478B-96CB-B621B782FB99}"/>
              </a:ext>
            </a:extLst>
          </p:cNvPr>
          <p:cNvGrpSpPr>
            <a:grpSpLocks/>
          </p:cNvGrpSpPr>
          <p:nvPr/>
        </p:nvGrpSpPr>
        <p:grpSpPr bwMode="auto">
          <a:xfrm>
            <a:off x="1739900" y="9147175"/>
            <a:ext cx="396875" cy="133350"/>
            <a:chOff x="699" y="3294"/>
            <a:chExt cx="250" cy="84"/>
          </a:xfrm>
        </p:grpSpPr>
        <p:sp>
          <p:nvSpPr>
            <p:cNvPr id="20615" name="WordArt 135">
              <a:extLst>
                <a:ext uri="{FF2B5EF4-FFF2-40B4-BE49-F238E27FC236}">
                  <a16:creationId xmlns:a16="http://schemas.microsoft.com/office/drawing/2014/main" id="{858852EE-7AF9-4FDF-8E04-7B27EBBDAAE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20616" name="WordArt 136">
              <a:extLst>
                <a:ext uri="{FF2B5EF4-FFF2-40B4-BE49-F238E27FC236}">
                  <a16:creationId xmlns:a16="http://schemas.microsoft.com/office/drawing/2014/main" id="{D1C79F9D-2CE5-4DAD-8998-FA5DBAD82DC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20617" name="Group 137">
            <a:extLst>
              <a:ext uri="{FF2B5EF4-FFF2-40B4-BE49-F238E27FC236}">
                <a16:creationId xmlns:a16="http://schemas.microsoft.com/office/drawing/2014/main" id="{14B5ED04-4BAE-4DC3-9AD2-0B0196F48051}"/>
              </a:ext>
            </a:extLst>
          </p:cNvPr>
          <p:cNvGrpSpPr>
            <a:grpSpLocks/>
          </p:cNvGrpSpPr>
          <p:nvPr/>
        </p:nvGrpSpPr>
        <p:grpSpPr bwMode="auto">
          <a:xfrm>
            <a:off x="4079875" y="2846388"/>
            <a:ext cx="396875" cy="133350"/>
            <a:chOff x="1017" y="3294"/>
            <a:chExt cx="250" cy="84"/>
          </a:xfrm>
        </p:grpSpPr>
        <p:sp>
          <p:nvSpPr>
            <p:cNvPr id="20618" name="WordArt 138">
              <a:extLst>
                <a:ext uri="{FF2B5EF4-FFF2-40B4-BE49-F238E27FC236}">
                  <a16:creationId xmlns:a16="http://schemas.microsoft.com/office/drawing/2014/main" id="{1019A33C-D71B-4063-87B7-F76BE452419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  <p:sp>
          <p:nvSpPr>
            <p:cNvPr id="20619" name="WordArt 139">
              <a:extLst>
                <a:ext uri="{FF2B5EF4-FFF2-40B4-BE49-F238E27FC236}">
                  <a16:creationId xmlns:a16="http://schemas.microsoft.com/office/drawing/2014/main" id="{0E01F382-D8EC-447B-A57B-F443AEC2D80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</p:grpSp>
      <p:grpSp>
        <p:nvGrpSpPr>
          <p:cNvPr id="20620" name="Group 140">
            <a:extLst>
              <a:ext uri="{FF2B5EF4-FFF2-40B4-BE49-F238E27FC236}">
                <a16:creationId xmlns:a16="http://schemas.microsoft.com/office/drawing/2014/main" id="{8BFFBB6F-5DB1-4040-BA51-AE2667F5DC82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3340100"/>
            <a:ext cx="396875" cy="133350"/>
            <a:chOff x="329" y="1140"/>
            <a:chExt cx="250" cy="84"/>
          </a:xfrm>
        </p:grpSpPr>
        <p:sp>
          <p:nvSpPr>
            <p:cNvPr id="20621" name="WordArt 141">
              <a:extLst>
                <a:ext uri="{FF2B5EF4-FFF2-40B4-BE49-F238E27FC236}">
                  <a16:creationId xmlns:a16="http://schemas.microsoft.com/office/drawing/2014/main" id="{1781B8A0-C69E-430A-96D1-756BBF570A4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  <p:sp>
          <p:nvSpPr>
            <p:cNvPr id="20622" name="WordArt 142">
              <a:extLst>
                <a:ext uri="{FF2B5EF4-FFF2-40B4-BE49-F238E27FC236}">
                  <a16:creationId xmlns:a16="http://schemas.microsoft.com/office/drawing/2014/main" id="{D02B89C7-070F-4856-A085-95F235449EF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</p:grpSp>
      <p:grpSp>
        <p:nvGrpSpPr>
          <p:cNvPr id="20623" name="Group 143">
            <a:extLst>
              <a:ext uri="{FF2B5EF4-FFF2-40B4-BE49-F238E27FC236}">
                <a16:creationId xmlns:a16="http://schemas.microsoft.com/office/drawing/2014/main" id="{53AE2AD3-9E64-4806-B513-44F4BA40A186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1261725"/>
            <a:ext cx="396875" cy="133350"/>
            <a:chOff x="329" y="1397"/>
            <a:chExt cx="250" cy="84"/>
          </a:xfrm>
        </p:grpSpPr>
        <p:sp>
          <p:nvSpPr>
            <p:cNvPr id="20624" name="WordArt 144">
              <a:extLst>
                <a:ext uri="{FF2B5EF4-FFF2-40B4-BE49-F238E27FC236}">
                  <a16:creationId xmlns:a16="http://schemas.microsoft.com/office/drawing/2014/main" id="{CBF2ECB7-F2B6-4EE8-8380-D27E5EB9345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  <p:sp>
          <p:nvSpPr>
            <p:cNvPr id="20625" name="WordArt 145">
              <a:extLst>
                <a:ext uri="{FF2B5EF4-FFF2-40B4-BE49-F238E27FC236}">
                  <a16:creationId xmlns:a16="http://schemas.microsoft.com/office/drawing/2014/main" id="{B4131513-586F-4DFA-87F9-FAFA2B58489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</p:grpSp>
      <p:grpSp>
        <p:nvGrpSpPr>
          <p:cNvPr id="20626" name="Group 146">
            <a:extLst>
              <a:ext uri="{FF2B5EF4-FFF2-40B4-BE49-F238E27FC236}">
                <a16:creationId xmlns:a16="http://schemas.microsoft.com/office/drawing/2014/main" id="{EC5CD4D6-7921-4F54-988F-1B41ABADBB51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640888"/>
            <a:ext cx="396875" cy="133350"/>
            <a:chOff x="336" y="1593"/>
            <a:chExt cx="250" cy="84"/>
          </a:xfrm>
        </p:grpSpPr>
        <p:sp>
          <p:nvSpPr>
            <p:cNvPr id="20627" name="WordArt 147">
              <a:extLst>
                <a:ext uri="{FF2B5EF4-FFF2-40B4-BE49-F238E27FC236}">
                  <a16:creationId xmlns:a16="http://schemas.microsoft.com/office/drawing/2014/main" id="{9F29027C-7A2E-4126-8AE7-7CE892AF942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59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  <p:sp>
          <p:nvSpPr>
            <p:cNvPr id="20628" name="WordArt 148">
              <a:extLst>
                <a:ext uri="{FF2B5EF4-FFF2-40B4-BE49-F238E27FC236}">
                  <a16:creationId xmlns:a16="http://schemas.microsoft.com/office/drawing/2014/main" id="{C360E875-49DF-4080-877A-E82BB4480B9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59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</p:grpSp>
      <p:grpSp>
        <p:nvGrpSpPr>
          <p:cNvPr id="20629" name="Group 149">
            <a:extLst>
              <a:ext uri="{FF2B5EF4-FFF2-40B4-BE49-F238E27FC236}">
                <a16:creationId xmlns:a16="http://schemas.microsoft.com/office/drawing/2014/main" id="{7A932CC0-DE21-4C67-9788-4F7B8097FE13}"/>
              </a:ext>
            </a:extLst>
          </p:cNvPr>
          <p:cNvGrpSpPr>
            <a:grpSpLocks/>
          </p:cNvGrpSpPr>
          <p:nvPr/>
        </p:nvGrpSpPr>
        <p:grpSpPr bwMode="auto">
          <a:xfrm>
            <a:off x="1882775" y="10361613"/>
            <a:ext cx="396875" cy="133350"/>
            <a:chOff x="336" y="1850"/>
            <a:chExt cx="250" cy="84"/>
          </a:xfrm>
        </p:grpSpPr>
        <p:sp>
          <p:nvSpPr>
            <p:cNvPr id="20630" name="WordArt 150">
              <a:extLst>
                <a:ext uri="{FF2B5EF4-FFF2-40B4-BE49-F238E27FC236}">
                  <a16:creationId xmlns:a16="http://schemas.microsoft.com/office/drawing/2014/main" id="{8776A02F-8736-431E-9E38-96D149158C9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  <p:sp>
          <p:nvSpPr>
            <p:cNvPr id="20631" name="WordArt 151">
              <a:extLst>
                <a:ext uri="{FF2B5EF4-FFF2-40B4-BE49-F238E27FC236}">
                  <a16:creationId xmlns:a16="http://schemas.microsoft.com/office/drawing/2014/main" id="{0749B5B5-802D-443E-BA33-C8E4EF9598F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</p:grpSp>
      <p:grpSp>
        <p:nvGrpSpPr>
          <p:cNvPr id="20632" name="Group 152">
            <a:extLst>
              <a:ext uri="{FF2B5EF4-FFF2-40B4-BE49-F238E27FC236}">
                <a16:creationId xmlns:a16="http://schemas.microsoft.com/office/drawing/2014/main" id="{90425F16-8636-490D-9B3A-86B0560798E7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10001250"/>
            <a:ext cx="396875" cy="133350"/>
            <a:chOff x="336" y="2160"/>
            <a:chExt cx="250" cy="84"/>
          </a:xfrm>
        </p:grpSpPr>
        <p:sp>
          <p:nvSpPr>
            <p:cNvPr id="20633" name="WordArt 153">
              <a:extLst>
                <a:ext uri="{FF2B5EF4-FFF2-40B4-BE49-F238E27FC236}">
                  <a16:creationId xmlns:a16="http://schemas.microsoft.com/office/drawing/2014/main" id="{4007204C-75E4-4BA3-8AE7-C2A40C1E77D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  <p:sp>
          <p:nvSpPr>
            <p:cNvPr id="20634" name="WordArt 154">
              <a:extLst>
                <a:ext uri="{FF2B5EF4-FFF2-40B4-BE49-F238E27FC236}">
                  <a16:creationId xmlns:a16="http://schemas.microsoft.com/office/drawing/2014/main" id="{EB817AF9-4771-49D6-B2B4-B0BE271F7B0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</p:grpSp>
      <p:grpSp>
        <p:nvGrpSpPr>
          <p:cNvPr id="20635" name="Group 155">
            <a:extLst>
              <a:ext uri="{FF2B5EF4-FFF2-40B4-BE49-F238E27FC236}">
                <a16:creationId xmlns:a16="http://schemas.microsoft.com/office/drawing/2014/main" id="{E286DAC2-34C1-4973-B82B-51EB871E56C0}"/>
              </a:ext>
            </a:extLst>
          </p:cNvPr>
          <p:cNvGrpSpPr>
            <a:grpSpLocks/>
          </p:cNvGrpSpPr>
          <p:nvPr/>
        </p:nvGrpSpPr>
        <p:grpSpPr bwMode="auto">
          <a:xfrm>
            <a:off x="5303838" y="9507538"/>
            <a:ext cx="396875" cy="133350"/>
            <a:chOff x="336" y="2417"/>
            <a:chExt cx="250" cy="84"/>
          </a:xfrm>
        </p:grpSpPr>
        <p:sp>
          <p:nvSpPr>
            <p:cNvPr id="20636" name="WordArt 156">
              <a:extLst>
                <a:ext uri="{FF2B5EF4-FFF2-40B4-BE49-F238E27FC236}">
                  <a16:creationId xmlns:a16="http://schemas.microsoft.com/office/drawing/2014/main" id="{A9FC0B18-39CA-4D9E-955C-2EF4964E889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  <p:sp>
          <p:nvSpPr>
            <p:cNvPr id="20637" name="WordArt 157">
              <a:extLst>
                <a:ext uri="{FF2B5EF4-FFF2-40B4-BE49-F238E27FC236}">
                  <a16:creationId xmlns:a16="http://schemas.microsoft.com/office/drawing/2014/main" id="{DD5AE6EE-D2D7-4769-911B-90D1BD2CBE9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</p:grpSp>
      <p:grpSp>
        <p:nvGrpSpPr>
          <p:cNvPr id="20638" name="Group 158">
            <a:extLst>
              <a:ext uri="{FF2B5EF4-FFF2-40B4-BE49-F238E27FC236}">
                <a16:creationId xmlns:a16="http://schemas.microsoft.com/office/drawing/2014/main" id="{EB81976C-0B26-4F49-ABD1-85BE54FE2318}"/>
              </a:ext>
            </a:extLst>
          </p:cNvPr>
          <p:cNvGrpSpPr>
            <a:grpSpLocks/>
          </p:cNvGrpSpPr>
          <p:nvPr/>
        </p:nvGrpSpPr>
        <p:grpSpPr bwMode="auto">
          <a:xfrm>
            <a:off x="4583113" y="6040438"/>
            <a:ext cx="396875" cy="133350"/>
            <a:chOff x="329" y="2727"/>
            <a:chExt cx="250" cy="84"/>
          </a:xfrm>
        </p:grpSpPr>
        <p:sp>
          <p:nvSpPr>
            <p:cNvPr id="20639" name="WordArt 159">
              <a:extLst>
                <a:ext uri="{FF2B5EF4-FFF2-40B4-BE49-F238E27FC236}">
                  <a16:creationId xmlns:a16="http://schemas.microsoft.com/office/drawing/2014/main" id="{013B5AFA-9140-4A05-80C3-F85E37CE114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  <p:sp>
          <p:nvSpPr>
            <p:cNvPr id="20640" name="WordArt 160">
              <a:extLst>
                <a:ext uri="{FF2B5EF4-FFF2-40B4-BE49-F238E27FC236}">
                  <a16:creationId xmlns:a16="http://schemas.microsoft.com/office/drawing/2014/main" id="{148450BA-296A-4E16-8CF1-732FE5FF3C3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</p:grpSp>
      <p:grpSp>
        <p:nvGrpSpPr>
          <p:cNvPr id="20641" name="Group 161">
            <a:extLst>
              <a:ext uri="{FF2B5EF4-FFF2-40B4-BE49-F238E27FC236}">
                <a16:creationId xmlns:a16="http://schemas.microsoft.com/office/drawing/2014/main" id="{6CD8C2BA-BF26-45E0-95F5-8CD5026DFE4B}"/>
              </a:ext>
            </a:extLst>
          </p:cNvPr>
          <p:cNvGrpSpPr>
            <a:grpSpLocks/>
          </p:cNvGrpSpPr>
          <p:nvPr/>
        </p:nvGrpSpPr>
        <p:grpSpPr bwMode="auto">
          <a:xfrm>
            <a:off x="1560513" y="9640888"/>
            <a:ext cx="396875" cy="133350"/>
            <a:chOff x="329" y="2984"/>
            <a:chExt cx="250" cy="84"/>
          </a:xfrm>
        </p:grpSpPr>
        <p:sp>
          <p:nvSpPr>
            <p:cNvPr id="20642" name="WordArt 162">
              <a:extLst>
                <a:ext uri="{FF2B5EF4-FFF2-40B4-BE49-F238E27FC236}">
                  <a16:creationId xmlns:a16="http://schemas.microsoft.com/office/drawing/2014/main" id="{38A45A38-DAE5-4ABB-A4E9-0D661E23748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  <p:sp>
          <p:nvSpPr>
            <p:cNvPr id="20643" name="WordArt 163">
              <a:extLst>
                <a:ext uri="{FF2B5EF4-FFF2-40B4-BE49-F238E27FC236}">
                  <a16:creationId xmlns:a16="http://schemas.microsoft.com/office/drawing/2014/main" id="{A26618B3-CA0B-4F73-9FC3-69E5E3BF9DD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</p:grpSp>
      <p:grpSp>
        <p:nvGrpSpPr>
          <p:cNvPr id="20644" name="Group 164">
            <a:extLst>
              <a:ext uri="{FF2B5EF4-FFF2-40B4-BE49-F238E27FC236}">
                <a16:creationId xmlns:a16="http://schemas.microsoft.com/office/drawing/2014/main" id="{4FEA41D2-71F8-4289-974E-E3A9B7920933}"/>
              </a:ext>
            </a:extLst>
          </p:cNvPr>
          <p:cNvGrpSpPr>
            <a:grpSpLocks/>
          </p:cNvGrpSpPr>
          <p:nvPr/>
        </p:nvGrpSpPr>
        <p:grpSpPr bwMode="auto">
          <a:xfrm>
            <a:off x="5700713" y="8021638"/>
            <a:ext cx="396875" cy="133350"/>
            <a:chOff x="329" y="3294"/>
            <a:chExt cx="250" cy="84"/>
          </a:xfrm>
        </p:grpSpPr>
        <p:sp>
          <p:nvSpPr>
            <p:cNvPr id="20645" name="WordArt 165">
              <a:extLst>
                <a:ext uri="{FF2B5EF4-FFF2-40B4-BE49-F238E27FC236}">
                  <a16:creationId xmlns:a16="http://schemas.microsoft.com/office/drawing/2014/main" id="{1D598590-8F06-461D-B196-A89532325E9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  <p:sp>
          <p:nvSpPr>
            <p:cNvPr id="20646" name="WordArt 166">
              <a:extLst>
                <a:ext uri="{FF2B5EF4-FFF2-40B4-BE49-F238E27FC236}">
                  <a16:creationId xmlns:a16="http://schemas.microsoft.com/office/drawing/2014/main" id="{F50FA6A3-54D7-4706-82FB-40186A8FE9A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</p:grpSp>
      <p:grpSp>
        <p:nvGrpSpPr>
          <p:cNvPr id="20647" name="Group 167">
            <a:extLst>
              <a:ext uri="{FF2B5EF4-FFF2-40B4-BE49-F238E27FC236}">
                <a16:creationId xmlns:a16="http://schemas.microsoft.com/office/drawing/2014/main" id="{8531968F-70BF-4792-8E1C-5C3936C47ECB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8021638"/>
            <a:ext cx="396875" cy="133350"/>
            <a:chOff x="329" y="3551"/>
            <a:chExt cx="250" cy="84"/>
          </a:xfrm>
        </p:grpSpPr>
        <p:sp>
          <p:nvSpPr>
            <p:cNvPr id="20648" name="WordArt 168">
              <a:extLst>
                <a:ext uri="{FF2B5EF4-FFF2-40B4-BE49-F238E27FC236}">
                  <a16:creationId xmlns:a16="http://schemas.microsoft.com/office/drawing/2014/main" id="{96095419-7D58-42E5-BD63-6AB23C02D75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551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  <p:sp>
          <p:nvSpPr>
            <p:cNvPr id="20649" name="WordArt 169">
              <a:extLst>
                <a:ext uri="{FF2B5EF4-FFF2-40B4-BE49-F238E27FC236}">
                  <a16:creationId xmlns:a16="http://schemas.microsoft.com/office/drawing/2014/main" id="{EE477ECC-6E5A-4894-8CAF-1F469F0BD1F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552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</p:grpSp>
      <p:grpSp>
        <p:nvGrpSpPr>
          <p:cNvPr id="20650" name="Group 170">
            <a:extLst>
              <a:ext uri="{FF2B5EF4-FFF2-40B4-BE49-F238E27FC236}">
                <a16:creationId xmlns:a16="http://schemas.microsoft.com/office/drawing/2014/main" id="{7C5B58DB-DE87-4209-9F00-A862010BDD1A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5861050"/>
            <a:ext cx="395288" cy="131763"/>
            <a:chOff x="1470" y="1763"/>
            <a:chExt cx="249" cy="83"/>
          </a:xfrm>
        </p:grpSpPr>
        <p:sp>
          <p:nvSpPr>
            <p:cNvPr id="20651" name="WordArt 171">
              <a:extLst>
                <a:ext uri="{FF2B5EF4-FFF2-40B4-BE49-F238E27FC236}">
                  <a16:creationId xmlns:a16="http://schemas.microsoft.com/office/drawing/2014/main" id="{3DEBC212-AA24-4AF1-81B8-FC19663B756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  <p:sp>
          <p:nvSpPr>
            <p:cNvPr id="20652" name="WordArt 172">
              <a:extLst>
                <a:ext uri="{FF2B5EF4-FFF2-40B4-BE49-F238E27FC236}">
                  <a16:creationId xmlns:a16="http://schemas.microsoft.com/office/drawing/2014/main" id="{71288F63-2187-477D-8CFE-173D4FAC08A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</p:grpSp>
      <p:grpSp>
        <p:nvGrpSpPr>
          <p:cNvPr id="20653" name="Group 173">
            <a:extLst>
              <a:ext uri="{FF2B5EF4-FFF2-40B4-BE49-F238E27FC236}">
                <a16:creationId xmlns:a16="http://schemas.microsoft.com/office/drawing/2014/main" id="{EDB165C5-30BA-4532-9E41-DBC6583F46E6}"/>
              </a:ext>
            </a:extLst>
          </p:cNvPr>
          <p:cNvGrpSpPr>
            <a:grpSpLocks/>
          </p:cNvGrpSpPr>
          <p:nvPr/>
        </p:nvGrpSpPr>
        <p:grpSpPr bwMode="auto">
          <a:xfrm>
            <a:off x="1200150" y="10541000"/>
            <a:ext cx="396875" cy="133350"/>
            <a:chOff x="1017" y="573"/>
            <a:chExt cx="250" cy="84"/>
          </a:xfrm>
        </p:grpSpPr>
        <p:sp>
          <p:nvSpPr>
            <p:cNvPr id="20654" name="WordArt 174">
              <a:extLst>
                <a:ext uri="{FF2B5EF4-FFF2-40B4-BE49-F238E27FC236}">
                  <a16:creationId xmlns:a16="http://schemas.microsoft.com/office/drawing/2014/main" id="{EC1DD03D-BC0E-4752-AD81-D380F72B99D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20655" name="WordArt 175">
              <a:extLst>
                <a:ext uri="{FF2B5EF4-FFF2-40B4-BE49-F238E27FC236}">
                  <a16:creationId xmlns:a16="http://schemas.microsoft.com/office/drawing/2014/main" id="{98B00D04-065D-4EE2-93BC-F23BC30ED45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507" name="Group 3">
            <a:extLst>
              <a:ext uri="{FF2B5EF4-FFF2-40B4-BE49-F238E27FC236}">
                <a16:creationId xmlns:a16="http://schemas.microsoft.com/office/drawing/2014/main" id="{8544F5F3-1272-4B64-A1EA-4080C414EF23}"/>
              </a:ext>
            </a:extLst>
          </p:cNvPr>
          <p:cNvGrpSpPr>
            <a:grpSpLocks/>
          </p:cNvGrpSpPr>
          <p:nvPr/>
        </p:nvGrpSpPr>
        <p:grpSpPr bwMode="auto">
          <a:xfrm>
            <a:off x="120650" y="730250"/>
            <a:ext cx="9359900" cy="11071225"/>
            <a:chOff x="76" y="460"/>
            <a:chExt cx="5896" cy="6974"/>
          </a:xfrm>
        </p:grpSpPr>
        <p:sp>
          <p:nvSpPr>
            <p:cNvPr id="21508" name="Freeform 4">
              <a:extLst>
                <a:ext uri="{FF2B5EF4-FFF2-40B4-BE49-F238E27FC236}">
                  <a16:creationId xmlns:a16="http://schemas.microsoft.com/office/drawing/2014/main" id="{41072829-7851-4507-B4A2-52A8152E0EE1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2558"/>
              <a:ext cx="1871" cy="2438"/>
            </a:xfrm>
            <a:custGeom>
              <a:avLst/>
              <a:gdLst>
                <a:gd name="T0" fmla="*/ 0 w 1871"/>
                <a:gd name="T1" fmla="*/ 0 h 2438"/>
                <a:gd name="T2" fmla="*/ 57 w 1871"/>
                <a:gd name="T3" fmla="*/ 397 h 2438"/>
                <a:gd name="T4" fmla="*/ 170 w 1871"/>
                <a:gd name="T5" fmla="*/ 567 h 2438"/>
                <a:gd name="T6" fmla="*/ 227 w 1871"/>
                <a:gd name="T7" fmla="*/ 623 h 2438"/>
                <a:gd name="T8" fmla="*/ 284 w 1871"/>
                <a:gd name="T9" fmla="*/ 794 h 2438"/>
                <a:gd name="T10" fmla="*/ 340 w 1871"/>
                <a:gd name="T11" fmla="*/ 850 h 2438"/>
                <a:gd name="T12" fmla="*/ 397 w 1871"/>
                <a:gd name="T13" fmla="*/ 1020 h 2438"/>
                <a:gd name="T14" fmla="*/ 340 w 1871"/>
                <a:gd name="T15" fmla="*/ 1134 h 2438"/>
                <a:gd name="T16" fmla="*/ 284 w 1871"/>
                <a:gd name="T17" fmla="*/ 1190 h 2438"/>
                <a:gd name="T18" fmla="*/ 227 w 1871"/>
                <a:gd name="T19" fmla="*/ 1361 h 2438"/>
                <a:gd name="T20" fmla="*/ 284 w 1871"/>
                <a:gd name="T21" fmla="*/ 1474 h 2438"/>
                <a:gd name="T22" fmla="*/ 454 w 1871"/>
                <a:gd name="T23" fmla="*/ 1531 h 2438"/>
                <a:gd name="T24" fmla="*/ 510 w 1871"/>
                <a:gd name="T25" fmla="*/ 1701 h 2438"/>
                <a:gd name="T26" fmla="*/ 454 w 1871"/>
                <a:gd name="T27" fmla="*/ 1871 h 2438"/>
                <a:gd name="T28" fmla="*/ 510 w 1871"/>
                <a:gd name="T29" fmla="*/ 2041 h 2438"/>
                <a:gd name="T30" fmla="*/ 567 w 1871"/>
                <a:gd name="T31" fmla="*/ 2098 h 2438"/>
                <a:gd name="T32" fmla="*/ 624 w 1871"/>
                <a:gd name="T33" fmla="*/ 2154 h 2438"/>
                <a:gd name="T34" fmla="*/ 680 w 1871"/>
                <a:gd name="T35" fmla="*/ 2211 h 2438"/>
                <a:gd name="T36" fmla="*/ 737 w 1871"/>
                <a:gd name="T37" fmla="*/ 2325 h 2438"/>
                <a:gd name="T38" fmla="*/ 794 w 1871"/>
                <a:gd name="T39" fmla="*/ 2381 h 2438"/>
                <a:gd name="T40" fmla="*/ 907 w 1871"/>
                <a:gd name="T41" fmla="*/ 2438 h 2438"/>
                <a:gd name="T42" fmla="*/ 1077 w 1871"/>
                <a:gd name="T43" fmla="*/ 2381 h 2438"/>
                <a:gd name="T44" fmla="*/ 1361 w 1871"/>
                <a:gd name="T45" fmla="*/ 2211 h 2438"/>
                <a:gd name="T46" fmla="*/ 1418 w 1871"/>
                <a:gd name="T47" fmla="*/ 1928 h 2438"/>
                <a:gd name="T48" fmla="*/ 1588 w 1871"/>
                <a:gd name="T49" fmla="*/ 1814 h 2438"/>
                <a:gd name="T50" fmla="*/ 1701 w 1871"/>
                <a:gd name="T51" fmla="*/ 1758 h 2438"/>
                <a:gd name="T52" fmla="*/ 1815 w 1871"/>
                <a:gd name="T53" fmla="*/ 1134 h 2438"/>
                <a:gd name="T54" fmla="*/ 1871 w 1871"/>
                <a:gd name="T55" fmla="*/ 1077 h 2438"/>
                <a:gd name="T56" fmla="*/ 1815 w 1871"/>
                <a:gd name="T57" fmla="*/ 1020 h 2438"/>
                <a:gd name="T58" fmla="*/ 1758 w 1871"/>
                <a:gd name="T59" fmla="*/ 907 h 2438"/>
                <a:gd name="T60" fmla="*/ 1701 w 1871"/>
                <a:gd name="T61" fmla="*/ 850 h 2438"/>
                <a:gd name="T62" fmla="*/ 1644 w 1871"/>
                <a:gd name="T63" fmla="*/ 794 h 2438"/>
                <a:gd name="T64" fmla="*/ 1588 w 1871"/>
                <a:gd name="T65" fmla="*/ 737 h 2438"/>
                <a:gd name="T66" fmla="*/ 1531 w 1871"/>
                <a:gd name="T67" fmla="*/ 907 h 2438"/>
                <a:gd name="T68" fmla="*/ 1474 w 1871"/>
                <a:gd name="T69" fmla="*/ 794 h 2438"/>
                <a:gd name="T70" fmla="*/ 1418 w 1871"/>
                <a:gd name="T71" fmla="*/ 623 h 2438"/>
                <a:gd name="T72" fmla="*/ 1361 w 1871"/>
                <a:gd name="T73" fmla="*/ 567 h 2438"/>
                <a:gd name="T74" fmla="*/ 1134 w 1871"/>
                <a:gd name="T75" fmla="*/ 737 h 2438"/>
                <a:gd name="T76" fmla="*/ 1021 w 1871"/>
                <a:gd name="T77" fmla="*/ 567 h 2438"/>
                <a:gd name="T78" fmla="*/ 964 w 1871"/>
                <a:gd name="T79" fmla="*/ 453 h 2438"/>
                <a:gd name="T80" fmla="*/ 907 w 1871"/>
                <a:gd name="T81" fmla="*/ 397 h 2438"/>
                <a:gd name="T82" fmla="*/ 851 w 1871"/>
                <a:gd name="T83" fmla="*/ 283 h 2438"/>
                <a:gd name="T84" fmla="*/ 737 w 1871"/>
                <a:gd name="T85" fmla="*/ 227 h 2438"/>
                <a:gd name="T86" fmla="*/ 567 w 1871"/>
                <a:gd name="T87" fmla="*/ 283 h 2438"/>
                <a:gd name="T88" fmla="*/ 340 w 1871"/>
                <a:gd name="T89" fmla="*/ 227 h 2438"/>
                <a:gd name="T90" fmla="*/ 284 w 1871"/>
                <a:gd name="T91" fmla="*/ 113 h 2438"/>
                <a:gd name="T92" fmla="*/ 227 w 1871"/>
                <a:gd name="T93" fmla="*/ 56 h 2438"/>
                <a:gd name="T94" fmla="*/ 113 w 1871"/>
                <a:gd name="T95" fmla="*/ 0 h 24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871" h="2438">
                  <a:moveTo>
                    <a:pt x="113" y="0"/>
                  </a:moveTo>
                  <a:lnTo>
                    <a:pt x="0" y="0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567"/>
                  </a:lnTo>
                  <a:lnTo>
                    <a:pt x="170" y="567"/>
                  </a:lnTo>
                  <a:lnTo>
                    <a:pt x="170" y="623"/>
                  </a:lnTo>
                  <a:lnTo>
                    <a:pt x="227" y="623"/>
                  </a:lnTo>
                  <a:lnTo>
                    <a:pt x="227" y="794"/>
                  </a:lnTo>
                  <a:lnTo>
                    <a:pt x="284" y="794"/>
                  </a:lnTo>
                  <a:lnTo>
                    <a:pt x="284" y="850"/>
                  </a:lnTo>
                  <a:lnTo>
                    <a:pt x="340" y="850"/>
                  </a:lnTo>
                  <a:lnTo>
                    <a:pt x="340" y="1020"/>
                  </a:lnTo>
                  <a:lnTo>
                    <a:pt x="397" y="1020"/>
                  </a:lnTo>
                  <a:lnTo>
                    <a:pt x="397" y="1134"/>
                  </a:lnTo>
                  <a:lnTo>
                    <a:pt x="340" y="1134"/>
                  </a:lnTo>
                  <a:lnTo>
                    <a:pt x="340" y="1190"/>
                  </a:lnTo>
                  <a:lnTo>
                    <a:pt x="284" y="1190"/>
                  </a:lnTo>
                  <a:lnTo>
                    <a:pt x="284" y="1361"/>
                  </a:lnTo>
                  <a:lnTo>
                    <a:pt x="227" y="1361"/>
                  </a:lnTo>
                  <a:lnTo>
                    <a:pt x="227" y="1474"/>
                  </a:lnTo>
                  <a:lnTo>
                    <a:pt x="284" y="1474"/>
                  </a:lnTo>
                  <a:lnTo>
                    <a:pt x="284" y="1531"/>
                  </a:lnTo>
                  <a:lnTo>
                    <a:pt x="454" y="1531"/>
                  </a:lnTo>
                  <a:lnTo>
                    <a:pt x="454" y="1701"/>
                  </a:lnTo>
                  <a:lnTo>
                    <a:pt x="510" y="1701"/>
                  </a:lnTo>
                  <a:lnTo>
                    <a:pt x="510" y="1871"/>
                  </a:lnTo>
                  <a:lnTo>
                    <a:pt x="454" y="1871"/>
                  </a:lnTo>
                  <a:lnTo>
                    <a:pt x="454" y="2041"/>
                  </a:lnTo>
                  <a:lnTo>
                    <a:pt x="510" y="2041"/>
                  </a:lnTo>
                  <a:lnTo>
                    <a:pt x="510" y="2098"/>
                  </a:lnTo>
                  <a:lnTo>
                    <a:pt x="567" y="2098"/>
                  </a:lnTo>
                  <a:lnTo>
                    <a:pt x="567" y="2154"/>
                  </a:lnTo>
                  <a:lnTo>
                    <a:pt x="624" y="2154"/>
                  </a:lnTo>
                  <a:lnTo>
                    <a:pt x="624" y="2211"/>
                  </a:lnTo>
                  <a:lnTo>
                    <a:pt x="680" y="2211"/>
                  </a:lnTo>
                  <a:lnTo>
                    <a:pt x="680" y="2325"/>
                  </a:lnTo>
                  <a:lnTo>
                    <a:pt x="737" y="2325"/>
                  </a:lnTo>
                  <a:lnTo>
                    <a:pt x="737" y="2381"/>
                  </a:lnTo>
                  <a:lnTo>
                    <a:pt x="794" y="2381"/>
                  </a:lnTo>
                  <a:lnTo>
                    <a:pt x="794" y="2438"/>
                  </a:lnTo>
                  <a:lnTo>
                    <a:pt x="907" y="2438"/>
                  </a:lnTo>
                  <a:lnTo>
                    <a:pt x="907" y="2381"/>
                  </a:lnTo>
                  <a:lnTo>
                    <a:pt x="1077" y="2381"/>
                  </a:lnTo>
                  <a:lnTo>
                    <a:pt x="1077" y="2211"/>
                  </a:lnTo>
                  <a:lnTo>
                    <a:pt x="1361" y="2211"/>
                  </a:lnTo>
                  <a:lnTo>
                    <a:pt x="1361" y="1928"/>
                  </a:lnTo>
                  <a:lnTo>
                    <a:pt x="1418" y="1928"/>
                  </a:lnTo>
                  <a:lnTo>
                    <a:pt x="1418" y="1814"/>
                  </a:lnTo>
                  <a:lnTo>
                    <a:pt x="1588" y="1814"/>
                  </a:lnTo>
                  <a:lnTo>
                    <a:pt x="1588" y="1758"/>
                  </a:lnTo>
                  <a:lnTo>
                    <a:pt x="1701" y="1758"/>
                  </a:lnTo>
                  <a:lnTo>
                    <a:pt x="1701" y="1134"/>
                  </a:lnTo>
                  <a:lnTo>
                    <a:pt x="1815" y="1134"/>
                  </a:lnTo>
                  <a:lnTo>
                    <a:pt x="1871" y="1134"/>
                  </a:lnTo>
                  <a:lnTo>
                    <a:pt x="1871" y="1077"/>
                  </a:lnTo>
                  <a:lnTo>
                    <a:pt x="1815" y="1077"/>
                  </a:lnTo>
                  <a:lnTo>
                    <a:pt x="1815" y="1020"/>
                  </a:lnTo>
                  <a:lnTo>
                    <a:pt x="1758" y="1020"/>
                  </a:lnTo>
                  <a:lnTo>
                    <a:pt x="1758" y="907"/>
                  </a:lnTo>
                  <a:lnTo>
                    <a:pt x="1701" y="907"/>
                  </a:lnTo>
                  <a:lnTo>
                    <a:pt x="1701" y="850"/>
                  </a:lnTo>
                  <a:lnTo>
                    <a:pt x="1644" y="850"/>
                  </a:lnTo>
                  <a:lnTo>
                    <a:pt x="1644" y="794"/>
                  </a:lnTo>
                  <a:lnTo>
                    <a:pt x="1588" y="794"/>
                  </a:lnTo>
                  <a:lnTo>
                    <a:pt x="1588" y="737"/>
                  </a:lnTo>
                  <a:lnTo>
                    <a:pt x="1531" y="737"/>
                  </a:lnTo>
                  <a:lnTo>
                    <a:pt x="1531" y="907"/>
                  </a:lnTo>
                  <a:lnTo>
                    <a:pt x="1474" y="907"/>
                  </a:lnTo>
                  <a:lnTo>
                    <a:pt x="1474" y="794"/>
                  </a:lnTo>
                  <a:lnTo>
                    <a:pt x="1418" y="794"/>
                  </a:lnTo>
                  <a:lnTo>
                    <a:pt x="1418" y="623"/>
                  </a:lnTo>
                  <a:lnTo>
                    <a:pt x="1361" y="623"/>
                  </a:lnTo>
                  <a:lnTo>
                    <a:pt x="1361" y="567"/>
                  </a:lnTo>
                  <a:lnTo>
                    <a:pt x="1134" y="567"/>
                  </a:lnTo>
                  <a:lnTo>
                    <a:pt x="1134" y="737"/>
                  </a:lnTo>
                  <a:lnTo>
                    <a:pt x="1021" y="737"/>
                  </a:lnTo>
                  <a:lnTo>
                    <a:pt x="1021" y="567"/>
                  </a:lnTo>
                  <a:lnTo>
                    <a:pt x="964" y="567"/>
                  </a:lnTo>
                  <a:lnTo>
                    <a:pt x="964" y="453"/>
                  </a:lnTo>
                  <a:lnTo>
                    <a:pt x="907" y="453"/>
                  </a:lnTo>
                  <a:lnTo>
                    <a:pt x="907" y="397"/>
                  </a:lnTo>
                  <a:lnTo>
                    <a:pt x="851" y="397"/>
                  </a:lnTo>
                  <a:lnTo>
                    <a:pt x="851" y="283"/>
                  </a:lnTo>
                  <a:lnTo>
                    <a:pt x="737" y="283"/>
                  </a:lnTo>
                  <a:lnTo>
                    <a:pt x="737" y="227"/>
                  </a:lnTo>
                  <a:lnTo>
                    <a:pt x="567" y="227"/>
                  </a:lnTo>
                  <a:lnTo>
                    <a:pt x="567" y="283"/>
                  </a:lnTo>
                  <a:lnTo>
                    <a:pt x="340" y="283"/>
                  </a:lnTo>
                  <a:lnTo>
                    <a:pt x="340" y="227"/>
                  </a:lnTo>
                  <a:lnTo>
                    <a:pt x="284" y="227"/>
                  </a:lnTo>
                  <a:lnTo>
                    <a:pt x="284" y="113"/>
                  </a:lnTo>
                  <a:lnTo>
                    <a:pt x="227" y="113"/>
                  </a:lnTo>
                  <a:lnTo>
                    <a:pt x="227" y="56"/>
                  </a:lnTo>
                  <a:lnTo>
                    <a:pt x="113" y="56"/>
                  </a:lnTo>
                  <a:lnTo>
                    <a:pt x="11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09" name="Freeform 5">
              <a:extLst>
                <a:ext uri="{FF2B5EF4-FFF2-40B4-BE49-F238E27FC236}">
                  <a16:creationId xmlns:a16="http://schemas.microsoft.com/office/drawing/2014/main" id="{89281FC4-2D43-4B58-987A-EB5AC7A70699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2728"/>
              <a:ext cx="1814" cy="2155"/>
            </a:xfrm>
            <a:custGeom>
              <a:avLst/>
              <a:gdLst>
                <a:gd name="T0" fmla="*/ 57 w 1814"/>
                <a:gd name="T1" fmla="*/ 1758 h 2155"/>
                <a:gd name="T2" fmla="*/ 227 w 1814"/>
                <a:gd name="T3" fmla="*/ 1644 h 2155"/>
                <a:gd name="T4" fmla="*/ 340 w 1814"/>
                <a:gd name="T5" fmla="*/ 1588 h 2155"/>
                <a:gd name="T6" fmla="*/ 510 w 1814"/>
                <a:gd name="T7" fmla="*/ 964 h 2155"/>
                <a:gd name="T8" fmla="*/ 454 w 1814"/>
                <a:gd name="T9" fmla="*/ 907 h 2155"/>
                <a:gd name="T10" fmla="*/ 397 w 1814"/>
                <a:gd name="T11" fmla="*/ 850 h 2155"/>
                <a:gd name="T12" fmla="*/ 340 w 1814"/>
                <a:gd name="T13" fmla="*/ 737 h 2155"/>
                <a:gd name="T14" fmla="*/ 283 w 1814"/>
                <a:gd name="T15" fmla="*/ 680 h 2155"/>
                <a:gd name="T16" fmla="*/ 227 w 1814"/>
                <a:gd name="T17" fmla="*/ 624 h 2155"/>
                <a:gd name="T18" fmla="*/ 283 w 1814"/>
                <a:gd name="T19" fmla="*/ 510 h 2155"/>
                <a:gd name="T20" fmla="*/ 227 w 1814"/>
                <a:gd name="T21" fmla="*/ 453 h 2155"/>
                <a:gd name="T22" fmla="*/ 283 w 1814"/>
                <a:gd name="T23" fmla="*/ 340 h 2155"/>
                <a:gd name="T24" fmla="*/ 340 w 1814"/>
                <a:gd name="T25" fmla="*/ 227 h 2155"/>
                <a:gd name="T26" fmla="*/ 397 w 1814"/>
                <a:gd name="T27" fmla="*/ 170 h 2155"/>
                <a:gd name="T28" fmla="*/ 454 w 1814"/>
                <a:gd name="T29" fmla="*/ 113 h 2155"/>
                <a:gd name="T30" fmla="*/ 510 w 1814"/>
                <a:gd name="T31" fmla="*/ 57 h 2155"/>
                <a:gd name="T32" fmla="*/ 624 w 1814"/>
                <a:gd name="T33" fmla="*/ 0 h 2155"/>
                <a:gd name="T34" fmla="*/ 794 w 1814"/>
                <a:gd name="T35" fmla="*/ 57 h 2155"/>
                <a:gd name="T36" fmla="*/ 850 w 1814"/>
                <a:gd name="T37" fmla="*/ 170 h 2155"/>
                <a:gd name="T38" fmla="*/ 1134 w 1814"/>
                <a:gd name="T39" fmla="*/ 227 h 2155"/>
                <a:gd name="T40" fmla="*/ 1247 w 1814"/>
                <a:gd name="T41" fmla="*/ 170 h 2155"/>
                <a:gd name="T42" fmla="*/ 1304 w 1814"/>
                <a:gd name="T43" fmla="*/ 227 h 2155"/>
                <a:gd name="T44" fmla="*/ 1361 w 1814"/>
                <a:gd name="T45" fmla="*/ 340 h 2155"/>
                <a:gd name="T46" fmla="*/ 1417 w 1814"/>
                <a:gd name="T47" fmla="*/ 453 h 2155"/>
                <a:gd name="T48" fmla="*/ 1474 w 1814"/>
                <a:gd name="T49" fmla="*/ 397 h 2155"/>
                <a:gd name="T50" fmla="*/ 1588 w 1814"/>
                <a:gd name="T51" fmla="*/ 340 h 2155"/>
                <a:gd name="T52" fmla="*/ 1701 w 1814"/>
                <a:gd name="T53" fmla="*/ 397 h 2155"/>
                <a:gd name="T54" fmla="*/ 1758 w 1814"/>
                <a:gd name="T55" fmla="*/ 510 h 2155"/>
                <a:gd name="T56" fmla="*/ 1814 w 1814"/>
                <a:gd name="T57" fmla="*/ 567 h 2155"/>
                <a:gd name="T58" fmla="*/ 1701 w 1814"/>
                <a:gd name="T59" fmla="*/ 737 h 2155"/>
                <a:gd name="T60" fmla="*/ 1531 w 1814"/>
                <a:gd name="T61" fmla="*/ 680 h 2155"/>
                <a:gd name="T62" fmla="*/ 1417 w 1814"/>
                <a:gd name="T63" fmla="*/ 737 h 2155"/>
                <a:gd name="T64" fmla="*/ 1361 w 1814"/>
                <a:gd name="T65" fmla="*/ 794 h 2155"/>
                <a:gd name="T66" fmla="*/ 1304 w 1814"/>
                <a:gd name="T67" fmla="*/ 964 h 2155"/>
                <a:gd name="T68" fmla="*/ 1191 w 1814"/>
                <a:gd name="T69" fmla="*/ 1020 h 2155"/>
                <a:gd name="T70" fmla="*/ 1304 w 1814"/>
                <a:gd name="T71" fmla="*/ 1247 h 2155"/>
                <a:gd name="T72" fmla="*/ 1247 w 1814"/>
                <a:gd name="T73" fmla="*/ 1304 h 2155"/>
                <a:gd name="T74" fmla="*/ 1191 w 1814"/>
                <a:gd name="T75" fmla="*/ 1417 h 2155"/>
                <a:gd name="T76" fmla="*/ 1077 w 1814"/>
                <a:gd name="T77" fmla="*/ 1701 h 2155"/>
                <a:gd name="T78" fmla="*/ 850 w 1814"/>
                <a:gd name="T79" fmla="*/ 1814 h 2155"/>
                <a:gd name="T80" fmla="*/ 680 w 1814"/>
                <a:gd name="T81" fmla="*/ 1871 h 2155"/>
                <a:gd name="T82" fmla="*/ 624 w 1814"/>
                <a:gd name="T83" fmla="*/ 1928 h 2155"/>
                <a:gd name="T84" fmla="*/ 510 w 1814"/>
                <a:gd name="T85" fmla="*/ 2041 h 2155"/>
                <a:gd name="T86" fmla="*/ 397 w 1814"/>
                <a:gd name="T87" fmla="*/ 2098 h 2155"/>
                <a:gd name="T88" fmla="*/ 170 w 1814"/>
                <a:gd name="T89" fmla="*/ 2155 h 2155"/>
                <a:gd name="T90" fmla="*/ 227 w 1814"/>
                <a:gd name="T91" fmla="*/ 1984 h 2155"/>
                <a:gd name="T92" fmla="*/ 113 w 1814"/>
                <a:gd name="T93" fmla="*/ 1871 h 2155"/>
                <a:gd name="T94" fmla="*/ 0 w 1814"/>
                <a:gd name="T95" fmla="*/ 1814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814" h="2155">
                  <a:moveTo>
                    <a:pt x="0" y="1758"/>
                  </a:moveTo>
                  <a:lnTo>
                    <a:pt x="57" y="1758"/>
                  </a:lnTo>
                  <a:lnTo>
                    <a:pt x="57" y="1644"/>
                  </a:lnTo>
                  <a:lnTo>
                    <a:pt x="227" y="1644"/>
                  </a:lnTo>
                  <a:lnTo>
                    <a:pt x="227" y="1588"/>
                  </a:lnTo>
                  <a:lnTo>
                    <a:pt x="340" y="1588"/>
                  </a:lnTo>
                  <a:lnTo>
                    <a:pt x="340" y="964"/>
                  </a:lnTo>
                  <a:lnTo>
                    <a:pt x="510" y="964"/>
                  </a:lnTo>
                  <a:lnTo>
                    <a:pt x="510" y="907"/>
                  </a:lnTo>
                  <a:lnTo>
                    <a:pt x="454" y="907"/>
                  </a:lnTo>
                  <a:lnTo>
                    <a:pt x="454" y="850"/>
                  </a:lnTo>
                  <a:lnTo>
                    <a:pt x="397" y="850"/>
                  </a:lnTo>
                  <a:lnTo>
                    <a:pt x="397" y="737"/>
                  </a:lnTo>
                  <a:lnTo>
                    <a:pt x="340" y="737"/>
                  </a:lnTo>
                  <a:lnTo>
                    <a:pt x="340" y="680"/>
                  </a:lnTo>
                  <a:lnTo>
                    <a:pt x="283" y="680"/>
                  </a:lnTo>
                  <a:lnTo>
                    <a:pt x="283" y="624"/>
                  </a:lnTo>
                  <a:lnTo>
                    <a:pt x="227" y="624"/>
                  </a:lnTo>
                  <a:lnTo>
                    <a:pt x="227" y="510"/>
                  </a:lnTo>
                  <a:lnTo>
                    <a:pt x="283" y="510"/>
                  </a:lnTo>
                  <a:lnTo>
                    <a:pt x="283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283" y="340"/>
                  </a:lnTo>
                  <a:lnTo>
                    <a:pt x="283" y="227"/>
                  </a:lnTo>
                  <a:lnTo>
                    <a:pt x="340" y="227"/>
                  </a:lnTo>
                  <a:lnTo>
                    <a:pt x="340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454" y="113"/>
                  </a:lnTo>
                  <a:lnTo>
                    <a:pt x="454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624" y="0"/>
                  </a:lnTo>
                  <a:lnTo>
                    <a:pt x="624" y="57"/>
                  </a:lnTo>
                  <a:lnTo>
                    <a:pt x="794" y="57"/>
                  </a:lnTo>
                  <a:lnTo>
                    <a:pt x="794" y="170"/>
                  </a:lnTo>
                  <a:lnTo>
                    <a:pt x="850" y="170"/>
                  </a:lnTo>
                  <a:lnTo>
                    <a:pt x="850" y="227"/>
                  </a:lnTo>
                  <a:lnTo>
                    <a:pt x="1134" y="227"/>
                  </a:lnTo>
                  <a:lnTo>
                    <a:pt x="1134" y="170"/>
                  </a:lnTo>
                  <a:lnTo>
                    <a:pt x="1247" y="170"/>
                  </a:lnTo>
                  <a:lnTo>
                    <a:pt x="1247" y="227"/>
                  </a:lnTo>
                  <a:lnTo>
                    <a:pt x="1304" y="227"/>
                  </a:lnTo>
                  <a:lnTo>
                    <a:pt x="1304" y="340"/>
                  </a:lnTo>
                  <a:lnTo>
                    <a:pt x="1361" y="340"/>
                  </a:lnTo>
                  <a:lnTo>
                    <a:pt x="1361" y="453"/>
                  </a:lnTo>
                  <a:lnTo>
                    <a:pt x="1417" y="453"/>
                  </a:lnTo>
                  <a:lnTo>
                    <a:pt x="1417" y="397"/>
                  </a:lnTo>
                  <a:lnTo>
                    <a:pt x="1474" y="397"/>
                  </a:lnTo>
                  <a:lnTo>
                    <a:pt x="1474" y="340"/>
                  </a:lnTo>
                  <a:lnTo>
                    <a:pt x="1588" y="340"/>
                  </a:lnTo>
                  <a:lnTo>
                    <a:pt x="1588" y="397"/>
                  </a:lnTo>
                  <a:lnTo>
                    <a:pt x="1701" y="397"/>
                  </a:lnTo>
                  <a:lnTo>
                    <a:pt x="1701" y="510"/>
                  </a:lnTo>
                  <a:lnTo>
                    <a:pt x="1758" y="510"/>
                  </a:lnTo>
                  <a:lnTo>
                    <a:pt x="1758" y="567"/>
                  </a:lnTo>
                  <a:lnTo>
                    <a:pt x="1814" y="567"/>
                  </a:lnTo>
                  <a:lnTo>
                    <a:pt x="1814" y="737"/>
                  </a:lnTo>
                  <a:lnTo>
                    <a:pt x="1701" y="737"/>
                  </a:lnTo>
                  <a:lnTo>
                    <a:pt x="1701" y="680"/>
                  </a:lnTo>
                  <a:lnTo>
                    <a:pt x="1531" y="680"/>
                  </a:lnTo>
                  <a:lnTo>
                    <a:pt x="1531" y="737"/>
                  </a:lnTo>
                  <a:lnTo>
                    <a:pt x="1417" y="737"/>
                  </a:lnTo>
                  <a:lnTo>
                    <a:pt x="1417" y="794"/>
                  </a:lnTo>
                  <a:lnTo>
                    <a:pt x="1361" y="794"/>
                  </a:lnTo>
                  <a:lnTo>
                    <a:pt x="1361" y="964"/>
                  </a:lnTo>
                  <a:lnTo>
                    <a:pt x="1304" y="964"/>
                  </a:lnTo>
                  <a:lnTo>
                    <a:pt x="1304" y="1020"/>
                  </a:lnTo>
                  <a:lnTo>
                    <a:pt x="1191" y="1020"/>
                  </a:lnTo>
                  <a:lnTo>
                    <a:pt x="1191" y="1247"/>
                  </a:lnTo>
                  <a:lnTo>
                    <a:pt x="1304" y="1247"/>
                  </a:lnTo>
                  <a:lnTo>
                    <a:pt x="1304" y="1304"/>
                  </a:lnTo>
                  <a:lnTo>
                    <a:pt x="1247" y="1304"/>
                  </a:lnTo>
                  <a:lnTo>
                    <a:pt x="1247" y="1417"/>
                  </a:lnTo>
                  <a:lnTo>
                    <a:pt x="1191" y="1417"/>
                  </a:lnTo>
                  <a:lnTo>
                    <a:pt x="1191" y="1701"/>
                  </a:lnTo>
                  <a:lnTo>
                    <a:pt x="1077" y="1701"/>
                  </a:lnTo>
                  <a:lnTo>
                    <a:pt x="1077" y="1814"/>
                  </a:lnTo>
                  <a:lnTo>
                    <a:pt x="850" y="1814"/>
                  </a:lnTo>
                  <a:lnTo>
                    <a:pt x="850" y="1871"/>
                  </a:lnTo>
                  <a:lnTo>
                    <a:pt x="680" y="1871"/>
                  </a:lnTo>
                  <a:lnTo>
                    <a:pt x="680" y="1928"/>
                  </a:lnTo>
                  <a:lnTo>
                    <a:pt x="624" y="1928"/>
                  </a:lnTo>
                  <a:lnTo>
                    <a:pt x="624" y="2041"/>
                  </a:lnTo>
                  <a:lnTo>
                    <a:pt x="510" y="2041"/>
                  </a:lnTo>
                  <a:lnTo>
                    <a:pt x="510" y="2098"/>
                  </a:lnTo>
                  <a:lnTo>
                    <a:pt x="397" y="2098"/>
                  </a:lnTo>
                  <a:lnTo>
                    <a:pt x="397" y="2155"/>
                  </a:lnTo>
                  <a:lnTo>
                    <a:pt x="170" y="2155"/>
                  </a:lnTo>
                  <a:lnTo>
                    <a:pt x="170" y="1984"/>
                  </a:lnTo>
                  <a:lnTo>
                    <a:pt x="227" y="1984"/>
                  </a:lnTo>
                  <a:lnTo>
                    <a:pt x="227" y="1871"/>
                  </a:lnTo>
                  <a:lnTo>
                    <a:pt x="113" y="1871"/>
                  </a:lnTo>
                  <a:lnTo>
                    <a:pt x="113" y="1814"/>
                  </a:lnTo>
                  <a:lnTo>
                    <a:pt x="0" y="1814"/>
                  </a:lnTo>
                  <a:lnTo>
                    <a:pt x="0" y="175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10" name="Freeform 6">
              <a:extLst>
                <a:ext uri="{FF2B5EF4-FFF2-40B4-BE49-F238E27FC236}">
                  <a16:creationId xmlns:a16="http://schemas.microsoft.com/office/drawing/2014/main" id="{5BD37AC6-2F2B-49B9-AD46-FF2D88D1E66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857"/>
              <a:ext cx="3799" cy="2608"/>
            </a:xfrm>
            <a:custGeom>
              <a:avLst/>
              <a:gdLst>
                <a:gd name="T0" fmla="*/ 114 w 3799"/>
                <a:gd name="T1" fmla="*/ 1757 h 2608"/>
                <a:gd name="T2" fmla="*/ 171 w 3799"/>
                <a:gd name="T3" fmla="*/ 1928 h 2608"/>
                <a:gd name="T4" fmla="*/ 454 w 3799"/>
                <a:gd name="T5" fmla="*/ 1984 h 2608"/>
                <a:gd name="T6" fmla="*/ 624 w 3799"/>
                <a:gd name="T7" fmla="*/ 1984 h 2608"/>
                <a:gd name="T8" fmla="*/ 794 w 3799"/>
                <a:gd name="T9" fmla="*/ 2098 h 2608"/>
                <a:gd name="T10" fmla="*/ 851 w 3799"/>
                <a:gd name="T11" fmla="*/ 2268 h 2608"/>
                <a:gd name="T12" fmla="*/ 1021 w 3799"/>
                <a:gd name="T13" fmla="*/ 2438 h 2608"/>
                <a:gd name="T14" fmla="*/ 1248 w 3799"/>
                <a:gd name="T15" fmla="*/ 2324 h 2608"/>
                <a:gd name="T16" fmla="*/ 1361 w 3799"/>
                <a:gd name="T17" fmla="*/ 2495 h 2608"/>
                <a:gd name="T18" fmla="*/ 1418 w 3799"/>
                <a:gd name="T19" fmla="*/ 2438 h 2608"/>
                <a:gd name="T20" fmla="*/ 1531 w 3799"/>
                <a:gd name="T21" fmla="*/ 2381 h 2608"/>
                <a:gd name="T22" fmla="*/ 1475 w 3799"/>
                <a:gd name="T23" fmla="*/ 2211 h 2608"/>
                <a:gd name="T24" fmla="*/ 1588 w 3799"/>
                <a:gd name="T25" fmla="*/ 2098 h 2608"/>
                <a:gd name="T26" fmla="*/ 1645 w 3799"/>
                <a:gd name="T27" fmla="*/ 1984 h 2608"/>
                <a:gd name="T28" fmla="*/ 1758 w 3799"/>
                <a:gd name="T29" fmla="*/ 1928 h 2608"/>
                <a:gd name="T30" fmla="*/ 1872 w 3799"/>
                <a:gd name="T31" fmla="*/ 1928 h 2608"/>
                <a:gd name="T32" fmla="*/ 2098 w 3799"/>
                <a:gd name="T33" fmla="*/ 2041 h 2608"/>
                <a:gd name="T34" fmla="*/ 2382 w 3799"/>
                <a:gd name="T35" fmla="*/ 2041 h 2608"/>
                <a:gd name="T36" fmla="*/ 2552 w 3799"/>
                <a:gd name="T37" fmla="*/ 2098 h 2608"/>
                <a:gd name="T38" fmla="*/ 2609 w 3799"/>
                <a:gd name="T39" fmla="*/ 2324 h 2608"/>
                <a:gd name="T40" fmla="*/ 2722 w 3799"/>
                <a:gd name="T41" fmla="*/ 2268 h 2608"/>
                <a:gd name="T42" fmla="*/ 2836 w 3799"/>
                <a:gd name="T43" fmla="*/ 2268 h 2608"/>
                <a:gd name="T44" fmla="*/ 3006 w 3799"/>
                <a:gd name="T45" fmla="*/ 2381 h 2608"/>
                <a:gd name="T46" fmla="*/ 3062 w 3799"/>
                <a:gd name="T47" fmla="*/ 2495 h 2608"/>
                <a:gd name="T48" fmla="*/ 3176 w 3799"/>
                <a:gd name="T49" fmla="*/ 2438 h 2608"/>
                <a:gd name="T50" fmla="*/ 3289 w 3799"/>
                <a:gd name="T51" fmla="*/ 2268 h 2608"/>
                <a:gd name="T52" fmla="*/ 3459 w 3799"/>
                <a:gd name="T53" fmla="*/ 2098 h 2608"/>
                <a:gd name="T54" fmla="*/ 3573 w 3799"/>
                <a:gd name="T55" fmla="*/ 1871 h 2608"/>
                <a:gd name="T56" fmla="*/ 3686 w 3799"/>
                <a:gd name="T57" fmla="*/ 1757 h 2608"/>
                <a:gd name="T58" fmla="*/ 3516 w 3799"/>
                <a:gd name="T59" fmla="*/ 1474 h 2608"/>
                <a:gd name="T60" fmla="*/ 3516 w 3799"/>
                <a:gd name="T61" fmla="*/ 1190 h 2608"/>
                <a:gd name="T62" fmla="*/ 3573 w 3799"/>
                <a:gd name="T63" fmla="*/ 964 h 2608"/>
                <a:gd name="T64" fmla="*/ 3573 w 3799"/>
                <a:gd name="T65" fmla="*/ 794 h 2608"/>
                <a:gd name="T66" fmla="*/ 3629 w 3799"/>
                <a:gd name="T67" fmla="*/ 680 h 2608"/>
                <a:gd name="T68" fmla="*/ 3686 w 3799"/>
                <a:gd name="T69" fmla="*/ 567 h 2608"/>
                <a:gd name="T70" fmla="*/ 3573 w 3799"/>
                <a:gd name="T71" fmla="*/ 113 h 2608"/>
                <a:gd name="T72" fmla="*/ 3232 w 3799"/>
                <a:gd name="T73" fmla="*/ 56 h 2608"/>
                <a:gd name="T74" fmla="*/ 2552 w 3799"/>
                <a:gd name="T75" fmla="*/ 170 h 2608"/>
                <a:gd name="T76" fmla="*/ 2609 w 3799"/>
                <a:gd name="T77" fmla="*/ 397 h 2608"/>
                <a:gd name="T78" fmla="*/ 2155 w 3799"/>
                <a:gd name="T79" fmla="*/ 510 h 2608"/>
                <a:gd name="T80" fmla="*/ 1985 w 3799"/>
                <a:gd name="T81" fmla="*/ 737 h 2608"/>
                <a:gd name="T82" fmla="*/ 1815 w 3799"/>
                <a:gd name="T83" fmla="*/ 794 h 2608"/>
                <a:gd name="T84" fmla="*/ 1702 w 3799"/>
                <a:gd name="T85" fmla="*/ 964 h 2608"/>
                <a:gd name="T86" fmla="*/ 1475 w 3799"/>
                <a:gd name="T87" fmla="*/ 1020 h 2608"/>
                <a:gd name="T88" fmla="*/ 1361 w 3799"/>
                <a:gd name="T89" fmla="*/ 964 h 2608"/>
                <a:gd name="T90" fmla="*/ 908 w 3799"/>
                <a:gd name="T91" fmla="*/ 1020 h 2608"/>
                <a:gd name="T92" fmla="*/ 794 w 3799"/>
                <a:gd name="T93" fmla="*/ 1134 h 2608"/>
                <a:gd name="T94" fmla="*/ 738 w 3799"/>
                <a:gd name="T95" fmla="*/ 1304 h 2608"/>
                <a:gd name="T96" fmla="*/ 738 w 3799"/>
                <a:gd name="T97" fmla="*/ 1474 h 2608"/>
                <a:gd name="T98" fmla="*/ 567 w 3799"/>
                <a:gd name="T99" fmla="*/ 1474 h 2608"/>
                <a:gd name="T100" fmla="*/ 227 w 3799"/>
                <a:gd name="T101" fmla="*/ 1531 h 2608"/>
                <a:gd name="T102" fmla="*/ 114 w 3799"/>
                <a:gd name="T103" fmla="*/ 1531 h 2608"/>
                <a:gd name="T104" fmla="*/ 0 w 3799"/>
                <a:gd name="T105" fmla="*/ 1474 h 2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3799" h="2608">
                  <a:moveTo>
                    <a:pt x="0" y="1474"/>
                  </a:moveTo>
                  <a:lnTo>
                    <a:pt x="0" y="1757"/>
                  </a:lnTo>
                  <a:lnTo>
                    <a:pt x="114" y="1757"/>
                  </a:lnTo>
                  <a:lnTo>
                    <a:pt x="114" y="1814"/>
                  </a:lnTo>
                  <a:lnTo>
                    <a:pt x="171" y="1814"/>
                  </a:lnTo>
                  <a:lnTo>
                    <a:pt x="171" y="1928"/>
                  </a:lnTo>
                  <a:lnTo>
                    <a:pt x="227" y="1928"/>
                  </a:lnTo>
                  <a:lnTo>
                    <a:pt x="227" y="1984"/>
                  </a:lnTo>
                  <a:lnTo>
                    <a:pt x="454" y="1984"/>
                  </a:lnTo>
                  <a:lnTo>
                    <a:pt x="454" y="1928"/>
                  </a:lnTo>
                  <a:lnTo>
                    <a:pt x="624" y="1928"/>
                  </a:lnTo>
                  <a:lnTo>
                    <a:pt x="624" y="1984"/>
                  </a:lnTo>
                  <a:lnTo>
                    <a:pt x="738" y="1984"/>
                  </a:lnTo>
                  <a:lnTo>
                    <a:pt x="738" y="2098"/>
                  </a:lnTo>
                  <a:lnTo>
                    <a:pt x="794" y="2098"/>
                  </a:lnTo>
                  <a:lnTo>
                    <a:pt x="794" y="2154"/>
                  </a:lnTo>
                  <a:lnTo>
                    <a:pt x="851" y="2154"/>
                  </a:lnTo>
                  <a:lnTo>
                    <a:pt x="851" y="2268"/>
                  </a:lnTo>
                  <a:lnTo>
                    <a:pt x="908" y="2268"/>
                  </a:lnTo>
                  <a:lnTo>
                    <a:pt x="908" y="2438"/>
                  </a:lnTo>
                  <a:lnTo>
                    <a:pt x="1021" y="2438"/>
                  </a:lnTo>
                  <a:lnTo>
                    <a:pt x="1021" y="2268"/>
                  </a:lnTo>
                  <a:lnTo>
                    <a:pt x="1248" y="2268"/>
                  </a:lnTo>
                  <a:lnTo>
                    <a:pt x="1248" y="2324"/>
                  </a:lnTo>
                  <a:lnTo>
                    <a:pt x="1305" y="2324"/>
                  </a:lnTo>
                  <a:lnTo>
                    <a:pt x="1305" y="2495"/>
                  </a:lnTo>
                  <a:lnTo>
                    <a:pt x="1361" y="2495"/>
                  </a:lnTo>
                  <a:lnTo>
                    <a:pt x="1361" y="2608"/>
                  </a:lnTo>
                  <a:lnTo>
                    <a:pt x="1418" y="2608"/>
                  </a:lnTo>
                  <a:lnTo>
                    <a:pt x="1418" y="2438"/>
                  </a:lnTo>
                  <a:lnTo>
                    <a:pt x="1475" y="2438"/>
                  </a:lnTo>
                  <a:lnTo>
                    <a:pt x="1475" y="2381"/>
                  </a:lnTo>
                  <a:lnTo>
                    <a:pt x="1531" y="2381"/>
                  </a:lnTo>
                  <a:lnTo>
                    <a:pt x="1531" y="2324"/>
                  </a:lnTo>
                  <a:lnTo>
                    <a:pt x="1475" y="2324"/>
                  </a:lnTo>
                  <a:lnTo>
                    <a:pt x="1475" y="2211"/>
                  </a:lnTo>
                  <a:lnTo>
                    <a:pt x="1531" y="2211"/>
                  </a:lnTo>
                  <a:lnTo>
                    <a:pt x="1531" y="2098"/>
                  </a:lnTo>
                  <a:lnTo>
                    <a:pt x="1588" y="2098"/>
                  </a:lnTo>
                  <a:lnTo>
                    <a:pt x="1588" y="2041"/>
                  </a:lnTo>
                  <a:lnTo>
                    <a:pt x="1645" y="2041"/>
                  </a:lnTo>
                  <a:lnTo>
                    <a:pt x="1645" y="1984"/>
                  </a:lnTo>
                  <a:lnTo>
                    <a:pt x="1702" y="1984"/>
                  </a:lnTo>
                  <a:lnTo>
                    <a:pt x="1702" y="1928"/>
                  </a:lnTo>
                  <a:lnTo>
                    <a:pt x="1758" y="1928"/>
                  </a:lnTo>
                  <a:lnTo>
                    <a:pt x="1758" y="1871"/>
                  </a:lnTo>
                  <a:lnTo>
                    <a:pt x="1872" y="1871"/>
                  </a:lnTo>
                  <a:lnTo>
                    <a:pt x="1872" y="1928"/>
                  </a:lnTo>
                  <a:lnTo>
                    <a:pt x="2042" y="1928"/>
                  </a:lnTo>
                  <a:lnTo>
                    <a:pt x="2042" y="2041"/>
                  </a:lnTo>
                  <a:lnTo>
                    <a:pt x="2098" y="2041"/>
                  </a:lnTo>
                  <a:lnTo>
                    <a:pt x="2098" y="2098"/>
                  </a:lnTo>
                  <a:lnTo>
                    <a:pt x="2382" y="2098"/>
                  </a:lnTo>
                  <a:lnTo>
                    <a:pt x="2382" y="2041"/>
                  </a:lnTo>
                  <a:lnTo>
                    <a:pt x="2495" y="2041"/>
                  </a:lnTo>
                  <a:lnTo>
                    <a:pt x="2495" y="2098"/>
                  </a:lnTo>
                  <a:lnTo>
                    <a:pt x="2552" y="2098"/>
                  </a:lnTo>
                  <a:lnTo>
                    <a:pt x="2552" y="2211"/>
                  </a:lnTo>
                  <a:lnTo>
                    <a:pt x="2609" y="2211"/>
                  </a:lnTo>
                  <a:lnTo>
                    <a:pt x="2609" y="2324"/>
                  </a:lnTo>
                  <a:lnTo>
                    <a:pt x="2665" y="2324"/>
                  </a:lnTo>
                  <a:lnTo>
                    <a:pt x="2665" y="2268"/>
                  </a:lnTo>
                  <a:lnTo>
                    <a:pt x="2722" y="2268"/>
                  </a:lnTo>
                  <a:lnTo>
                    <a:pt x="2722" y="2211"/>
                  </a:lnTo>
                  <a:lnTo>
                    <a:pt x="2836" y="2211"/>
                  </a:lnTo>
                  <a:lnTo>
                    <a:pt x="2836" y="2268"/>
                  </a:lnTo>
                  <a:lnTo>
                    <a:pt x="2949" y="2268"/>
                  </a:lnTo>
                  <a:lnTo>
                    <a:pt x="2949" y="2381"/>
                  </a:lnTo>
                  <a:lnTo>
                    <a:pt x="3006" y="2381"/>
                  </a:lnTo>
                  <a:lnTo>
                    <a:pt x="3006" y="2438"/>
                  </a:lnTo>
                  <a:lnTo>
                    <a:pt x="3062" y="2438"/>
                  </a:lnTo>
                  <a:lnTo>
                    <a:pt x="3062" y="2495"/>
                  </a:lnTo>
                  <a:lnTo>
                    <a:pt x="3119" y="2495"/>
                  </a:lnTo>
                  <a:lnTo>
                    <a:pt x="3119" y="2438"/>
                  </a:lnTo>
                  <a:lnTo>
                    <a:pt x="3176" y="2438"/>
                  </a:lnTo>
                  <a:lnTo>
                    <a:pt x="3176" y="2381"/>
                  </a:lnTo>
                  <a:lnTo>
                    <a:pt x="3289" y="2381"/>
                  </a:lnTo>
                  <a:lnTo>
                    <a:pt x="3289" y="2268"/>
                  </a:lnTo>
                  <a:lnTo>
                    <a:pt x="3346" y="2268"/>
                  </a:lnTo>
                  <a:lnTo>
                    <a:pt x="3346" y="2098"/>
                  </a:lnTo>
                  <a:lnTo>
                    <a:pt x="3459" y="2098"/>
                  </a:lnTo>
                  <a:lnTo>
                    <a:pt x="3459" y="2041"/>
                  </a:lnTo>
                  <a:lnTo>
                    <a:pt x="3573" y="2041"/>
                  </a:lnTo>
                  <a:lnTo>
                    <a:pt x="3573" y="1871"/>
                  </a:lnTo>
                  <a:lnTo>
                    <a:pt x="3629" y="1814"/>
                  </a:lnTo>
                  <a:lnTo>
                    <a:pt x="3629" y="1757"/>
                  </a:lnTo>
                  <a:lnTo>
                    <a:pt x="3686" y="1757"/>
                  </a:lnTo>
                  <a:lnTo>
                    <a:pt x="3686" y="1587"/>
                  </a:lnTo>
                  <a:lnTo>
                    <a:pt x="3516" y="1587"/>
                  </a:lnTo>
                  <a:lnTo>
                    <a:pt x="3516" y="1474"/>
                  </a:lnTo>
                  <a:lnTo>
                    <a:pt x="3459" y="1474"/>
                  </a:lnTo>
                  <a:lnTo>
                    <a:pt x="3459" y="1190"/>
                  </a:lnTo>
                  <a:lnTo>
                    <a:pt x="3516" y="1190"/>
                  </a:lnTo>
                  <a:lnTo>
                    <a:pt x="3516" y="1134"/>
                  </a:lnTo>
                  <a:lnTo>
                    <a:pt x="3573" y="1134"/>
                  </a:lnTo>
                  <a:lnTo>
                    <a:pt x="3573" y="964"/>
                  </a:lnTo>
                  <a:lnTo>
                    <a:pt x="3516" y="964"/>
                  </a:lnTo>
                  <a:lnTo>
                    <a:pt x="3516" y="794"/>
                  </a:lnTo>
                  <a:lnTo>
                    <a:pt x="3573" y="794"/>
                  </a:lnTo>
                  <a:lnTo>
                    <a:pt x="3573" y="737"/>
                  </a:lnTo>
                  <a:lnTo>
                    <a:pt x="3629" y="737"/>
                  </a:lnTo>
                  <a:lnTo>
                    <a:pt x="3629" y="680"/>
                  </a:lnTo>
                  <a:lnTo>
                    <a:pt x="3629" y="623"/>
                  </a:lnTo>
                  <a:lnTo>
                    <a:pt x="3686" y="623"/>
                  </a:lnTo>
                  <a:lnTo>
                    <a:pt x="3686" y="567"/>
                  </a:lnTo>
                  <a:lnTo>
                    <a:pt x="3799" y="567"/>
                  </a:lnTo>
                  <a:lnTo>
                    <a:pt x="3799" y="113"/>
                  </a:lnTo>
                  <a:lnTo>
                    <a:pt x="3573" y="113"/>
                  </a:lnTo>
                  <a:lnTo>
                    <a:pt x="3573" y="0"/>
                  </a:lnTo>
                  <a:lnTo>
                    <a:pt x="3232" y="0"/>
                  </a:lnTo>
                  <a:lnTo>
                    <a:pt x="3232" y="56"/>
                  </a:lnTo>
                  <a:lnTo>
                    <a:pt x="2836" y="56"/>
                  </a:lnTo>
                  <a:lnTo>
                    <a:pt x="2836" y="170"/>
                  </a:lnTo>
                  <a:lnTo>
                    <a:pt x="2552" y="170"/>
                  </a:lnTo>
                  <a:lnTo>
                    <a:pt x="2552" y="283"/>
                  </a:lnTo>
                  <a:lnTo>
                    <a:pt x="2609" y="283"/>
                  </a:lnTo>
                  <a:lnTo>
                    <a:pt x="2609" y="397"/>
                  </a:lnTo>
                  <a:lnTo>
                    <a:pt x="2439" y="397"/>
                  </a:lnTo>
                  <a:lnTo>
                    <a:pt x="2439" y="510"/>
                  </a:lnTo>
                  <a:lnTo>
                    <a:pt x="2155" y="510"/>
                  </a:lnTo>
                  <a:lnTo>
                    <a:pt x="2155" y="623"/>
                  </a:lnTo>
                  <a:lnTo>
                    <a:pt x="1985" y="623"/>
                  </a:lnTo>
                  <a:lnTo>
                    <a:pt x="1985" y="737"/>
                  </a:lnTo>
                  <a:lnTo>
                    <a:pt x="1872" y="737"/>
                  </a:lnTo>
                  <a:lnTo>
                    <a:pt x="1872" y="794"/>
                  </a:lnTo>
                  <a:lnTo>
                    <a:pt x="1815" y="794"/>
                  </a:lnTo>
                  <a:lnTo>
                    <a:pt x="1815" y="850"/>
                  </a:lnTo>
                  <a:lnTo>
                    <a:pt x="1702" y="850"/>
                  </a:lnTo>
                  <a:lnTo>
                    <a:pt x="1702" y="964"/>
                  </a:lnTo>
                  <a:lnTo>
                    <a:pt x="1588" y="964"/>
                  </a:lnTo>
                  <a:lnTo>
                    <a:pt x="1588" y="1020"/>
                  </a:lnTo>
                  <a:lnTo>
                    <a:pt x="1475" y="1020"/>
                  </a:lnTo>
                  <a:lnTo>
                    <a:pt x="1475" y="850"/>
                  </a:lnTo>
                  <a:lnTo>
                    <a:pt x="1361" y="850"/>
                  </a:lnTo>
                  <a:lnTo>
                    <a:pt x="1361" y="964"/>
                  </a:lnTo>
                  <a:lnTo>
                    <a:pt x="1305" y="964"/>
                  </a:lnTo>
                  <a:lnTo>
                    <a:pt x="1305" y="1020"/>
                  </a:lnTo>
                  <a:lnTo>
                    <a:pt x="908" y="1020"/>
                  </a:lnTo>
                  <a:lnTo>
                    <a:pt x="908" y="964"/>
                  </a:lnTo>
                  <a:lnTo>
                    <a:pt x="794" y="964"/>
                  </a:lnTo>
                  <a:lnTo>
                    <a:pt x="794" y="1134"/>
                  </a:lnTo>
                  <a:lnTo>
                    <a:pt x="794" y="1190"/>
                  </a:lnTo>
                  <a:lnTo>
                    <a:pt x="738" y="1190"/>
                  </a:lnTo>
                  <a:lnTo>
                    <a:pt x="738" y="1304"/>
                  </a:lnTo>
                  <a:lnTo>
                    <a:pt x="794" y="1304"/>
                  </a:lnTo>
                  <a:lnTo>
                    <a:pt x="794" y="1474"/>
                  </a:lnTo>
                  <a:lnTo>
                    <a:pt x="738" y="1474"/>
                  </a:lnTo>
                  <a:lnTo>
                    <a:pt x="738" y="1531"/>
                  </a:lnTo>
                  <a:lnTo>
                    <a:pt x="567" y="1531"/>
                  </a:lnTo>
                  <a:lnTo>
                    <a:pt x="567" y="1474"/>
                  </a:lnTo>
                  <a:lnTo>
                    <a:pt x="397" y="1474"/>
                  </a:lnTo>
                  <a:lnTo>
                    <a:pt x="397" y="1531"/>
                  </a:lnTo>
                  <a:lnTo>
                    <a:pt x="227" y="1531"/>
                  </a:lnTo>
                  <a:lnTo>
                    <a:pt x="227" y="1474"/>
                  </a:lnTo>
                  <a:lnTo>
                    <a:pt x="114" y="1474"/>
                  </a:lnTo>
                  <a:lnTo>
                    <a:pt x="114" y="1531"/>
                  </a:lnTo>
                  <a:lnTo>
                    <a:pt x="57" y="1531"/>
                  </a:lnTo>
                  <a:lnTo>
                    <a:pt x="57" y="1474"/>
                  </a:lnTo>
                  <a:lnTo>
                    <a:pt x="0" y="147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11" name="Freeform 7">
              <a:extLst>
                <a:ext uri="{FF2B5EF4-FFF2-40B4-BE49-F238E27FC236}">
                  <a16:creationId xmlns:a16="http://schemas.microsoft.com/office/drawing/2014/main" id="{DE18BBD7-9C11-4FF6-B726-1ED4978E771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970"/>
              <a:ext cx="908" cy="1418"/>
            </a:xfrm>
            <a:custGeom>
              <a:avLst/>
              <a:gdLst>
                <a:gd name="T0" fmla="*/ 794 w 908"/>
                <a:gd name="T1" fmla="*/ 1077 h 1418"/>
                <a:gd name="T2" fmla="*/ 794 w 908"/>
                <a:gd name="T3" fmla="*/ 851 h 1418"/>
                <a:gd name="T4" fmla="*/ 851 w 908"/>
                <a:gd name="T5" fmla="*/ 851 h 1418"/>
                <a:gd name="T6" fmla="*/ 851 w 908"/>
                <a:gd name="T7" fmla="*/ 567 h 1418"/>
                <a:gd name="T8" fmla="*/ 908 w 908"/>
                <a:gd name="T9" fmla="*/ 567 h 1418"/>
                <a:gd name="T10" fmla="*/ 908 w 908"/>
                <a:gd name="T11" fmla="*/ 454 h 1418"/>
                <a:gd name="T12" fmla="*/ 851 w 908"/>
                <a:gd name="T13" fmla="*/ 454 h 1418"/>
                <a:gd name="T14" fmla="*/ 851 w 908"/>
                <a:gd name="T15" fmla="*/ 340 h 1418"/>
                <a:gd name="T16" fmla="*/ 908 w 908"/>
                <a:gd name="T17" fmla="*/ 340 h 1418"/>
                <a:gd name="T18" fmla="*/ 908 w 908"/>
                <a:gd name="T19" fmla="*/ 227 h 1418"/>
                <a:gd name="T20" fmla="*/ 851 w 908"/>
                <a:gd name="T21" fmla="*/ 227 h 1418"/>
                <a:gd name="T22" fmla="*/ 851 w 908"/>
                <a:gd name="T23" fmla="*/ 170 h 1418"/>
                <a:gd name="T24" fmla="*/ 794 w 908"/>
                <a:gd name="T25" fmla="*/ 170 h 1418"/>
                <a:gd name="T26" fmla="*/ 794 w 908"/>
                <a:gd name="T27" fmla="*/ 57 h 1418"/>
                <a:gd name="T28" fmla="*/ 567 w 908"/>
                <a:gd name="T29" fmla="*/ 57 h 1418"/>
                <a:gd name="T30" fmla="*/ 567 w 908"/>
                <a:gd name="T31" fmla="*/ 114 h 1418"/>
                <a:gd name="T32" fmla="*/ 511 w 908"/>
                <a:gd name="T33" fmla="*/ 114 h 1418"/>
                <a:gd name="T34" fmla="*/ 511 w 908"/>
                <a:gd name="T35" fmla="*/ 0 h 1418"/>
                <a:gd name="T36" fmla="*/ 397 w 908"/>
                <a:gd name="T37" fmla="*/ 0 h 1418"/>
                <a:gd name="T38" fmla="*/ 397 w 908"/>
                <a:gd name="T39" fmla="*/ 57 h 1418"/>
                <a:gd name="T40" fmla="*/ 341 w 908"/>
                <a:gd name="T41" fmla="*/ 57 h 1418"/>
                <a:gd name="T42" fmla="*/ 341 w 908"/>
                <a:gd name="T43" fmla="*/ 284 h 1418"/>
                <a:gd name="T44" fmla="*/ 284 w 908"/>
                <a:gd name="T45" fmla="*/ 284 h 1418"/>
                <a:gd name="T46" fmla="*/ 284 w 908"/>
                <a:gd name="T47" fmla="*/ 340 h 1418"/>
                <a:gd name="T48" fmla="*/ 114 w 908"/>
                <a:gd name="T49" fmla="*/ 340 h 1418"/>
                <a:gd name="T50" fmla="*/ 114 w 908"/>
                <a:gd name="T51" fmla="*/ 397 h 1418"/>
                <a:gd name="T52" fmla="*/ 171 w 908"/>
                <a:gd name="T53" fmla="*/ 397 h 1418"/>
                <a:gd name="T54" fmla="*/ 171 w 908"/>
                <a:gd name="T55" fmla="*/ 454 h 1418"/>
                <a:gd name="T56" fmla="*/ 227 w 908"/>
                <a:gd name="T57" fmla="*/ 454 h 1418"/>
                <a:gd name="T58" fmla="*/ 227 w 908"/>
                <a:gd name="T59" fmla="*/ 510 h 1418"/>
                <a:gd name="T60" fmla="*/ 341 w 908"/>
                <a:gd name="T61" fmla="*/ 510 h 1418"/>
                <a:gd name="T62" fmla="*/ 341 w 908"/>
                <a:gd name="T63" fmla="*/ 737 h 1418"/>
                <a:gd name="T64" fmla="*/ 284 w 908"/>
                <a:gd name="T65" fmla="*/ 737 h 1418"/>
                <a:gd name="T66" fmla="*/ 284 w 908"/>
                <a:gd name="T67" fmla="*/ 794 h 1418"/>
                <a:gd name="T68" fmla="*/ 227 w 908"/>
                <a:gd name="T69" fmla="*/ 794 h 1418"/>
                <a:gd name="T70" fmla="*/ 227 w 908"/>
                <a:gd name="T71" fmla="*/ 907 h 1418"/>
                <a:gd name="T72" fmla="*/ 171 w 908"/>
                <a:gd name="T73" fmla="*/ 907 h 1418"/>
                <a:gd name="T74" fmla="*/ 171 w 908"/>
                <a:gd name="T75" fmla="*/ 1021 h 1418"/>
                <a:gd name="T76" fmla="*/ 57 w 908"/>
                <a:gd name="T77" fmla="*/ 1021 h 1418"/>
                <a:gd name="T78" fmla="*/ 57 w 908"/>
                <a:gd name="T79" fmla="*/ 1304 h 1418"/>
                <a:gd name="T80" fmla="*/ 0 w 908"/>
                <a:gd name="T81" fmla="*/ 1304 h 1418"/>
                <a:gd name="T82" fmla="*/ 0 w 908"/>
                <a:gd name="T83" fmla="*/ 1361 h 1418"/>
                <a:gd name="T84" fmla="*/ 57 w 908"/>
                <a:gd name="T85" fmla="*/ 1361 h 1418"/>
                <a:gd name="T86" fmla="*/ 57 w 908"/>
                <a:gd name="T87" fmla="*/ 1418 h 1418"/>
                <a:gd name="T88" fmla="*/ 114 w 908"/>
                <a:gd name="T89" fmla="*/ 1418 h 1418"/>
                <a:gd name="T90" fmla="*/ 114 w 908"/>
                <a:gd name="T91" fmla="*/ 1361 h 1418"/>
                <a:gd name="T92" fmla="*/ 227 w 908"/>
                <a:gd name="T93" fmla="*/ 1361 h 1418"/>
                <a:gd name="T94" fmla="*/ 227 w 908"/>
                <a:gd name="T95" fmla="*/ 1418 h 1418"/>
                <a:gd name="T96" fmla="*/ 397 w 908"/>
                <a:gd name="T97" fmla="*/ 1418 h 1418"/>
                <a:gd name="T98" fmla="*/ 397 w 908"/>
                <a:gd name="T99" fmla="*/ 1361 h 1418"/>
                <a:gd name="T100" fmla="*/ 567 w 908"/>
                <a:gd name="T101" fmla="*/ 1361 h 1418"/>
                <a:gd name="T102" fmla="*/ 567 w 908"/>
                <a:gd name="T103" fmla="*/ 1418 h 1418"/>
                <a:gd name="T104" fmla="*/ 738 w 908"/>
                <a:gd name="T105" fmla="*/ 1418 h 1418"/>
                <a:gd name="T106" fmla="*/ 738 w 908"/>
                <a:gd name="T107" fmla="*/ 1361 h 1418"/>
                <a:gd name="T108" fmla="*/ 794 w 908"/>
                <a:gd name="T109" fmla="*/ 1361 h 1418"/>
                <a:gd name="T110" fmla="*/ 794 w 908"/>
                <a:gd name="T111" fmla="*/ 1191 h 1418"/>
                <a:gd name="T112" fmla="*/ 738 w 908"/>
                <a:gd name="T113" fmla="*/ 1191 h 1418"/>
                <a:gd name="T114" fmla="*/ 738 w 908"/>
                <a:gd name="T115" fmla="*/ 1077 h 1418"/>
                <a:gd name="T116" fmla="*/ 794 w 908"/>
                <a:gd name="T117" fmla="*/ 1077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908" h="1418">
                  <a:moveTo>
                    <a:pt x="794" y="1077"/>
                  </a:moveTo>
                  <a:lnTo>
                    <a:pt x="794" y="851"/>
                  </a:lnTo>
                  <a:lnTo>
                    <a:pt x="851" y="851"/>
                  </a:lnTo>
                  <a:lnTo>
                    <a:pt x="851" y="567"/>
                  </a:lnTo>
                  <a:lnTo>
                    <a:pt x="908" y="567"/>
                  </a:lnTo>
                  <a:lnTo>
                    <a:pt x="908" y="454"/>
                  </a:lnTo>
                  <a:lnTo>
                    <a:pt x="851" y="454"/>
                  </a:lnTo>
                  <a:lnTo>
                    <a:pt x="851" y="340"/>
                  </a:lnTo>
                  <a:lnTo>
                    <a:pt x="908" y="340"/>
                  </a:lnTo>
                  <a:lnTo>
                    <a:pt x="908" y="227"/>
                  </a:lnTo>
                  <a:lnTo>
                    <a:pt x="851" y="227"/>
                  </a:lnTo>
                  <a:lnTo>
                    <a:pt x="851" y="170"/>
                  </a:lnTo>
                  <a:lnTo>
                    <a:pt x="794" y="170"/>
                  </a:lnTo>
                  <a:lnTo>
                    <a:pt x="794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511" y="114"/>
                  </a:lnTo>
                  <a:lnTo>
                    <a:pt x="511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341" y="57"/>
                  </a:lnTo>
                  <a:lnTo>
                    <a:pt x="341" y="284"/>
                  </a:lnTo>
                  <a:lnTo>
                    <a:pt x="284" y="284"/>
                  </a:lnTo>
                  <a:lnTo>
                    <a:pt x="284" y="340"/>
                  </a:lnTo>
                  <a:lnTo>
                    <a:pt x="114" y="340"/>
                  </a:lnTo>
                  <a:lnTo>
                    <a:pt x="114" y="397"/>
                  </a:lnTo>
                  <a:lnTo>
                    <a:pt x="171" y="397"/>
                  </a:lnTo>
                  <a:lnTo>
                    <a:pt x="171" y="454"/>
                  </a:lnTo>
                  <a:lnTo>
                    <a:pt x="227" y="454"/>
                  </a:lnTo>
                  <a:lnTo>
                    <a:pt x="227" y="510"/>
                  </a:lnTo>
                  <a:lnTo>
                    <a:pt x="341" y="510"/>
                  </a:lnTo>
                  <a:lnTo>
                    <a:pt x="341" y="737"/>
                  </a:lnTo>
                  <a:lnTo>
                    <a:pt x="284" y="737"/>
                  </a:lnTo>
                  <a:lnTo>
                    <a:pt x="284" y="794"/>
                  </a:lnTo>
                  <a:lnTo>
                    <a:pt x="227" y="794"/>
                  </a:lnTo>
                  <a:lnTo>
                    <a:pt x="227" y="907"/>
                  </a:lnTo>
                  <a:lnTo>
                    <a:pt x="171" y="907"/>
                  </a:lnTo>
                  <a:lnTo>
                    <a:pt x="171" y="1021"/>
                  </a:lnTo>
                  <a:lnTo>
                    <a:pt x="57" y="1021"/>
                  </a:lnTo>
                  <a:lnTo>
                    <a:pt x="57" y="1304"/>
                  </a:lnTo>
                  <a:lnTo>
                    <a:pt x="0" y="1304"/>
                  </a:lnTo>
                  <a:lnTo>
                    <a:pt x="0" y="1361"/>
                  </a:lnTo>
                  <a:lnTo>
                    <a:pt x="57" y="1361"/>
                  </a:lnTo>
                  <a:lnTo>
                    <a:pt x="57" y="1418"/>
                  </a:lnTo>
                  <a:lnTo>
                    <a:pt x="114" y="1418"/>
                  </a:lnTo>
                  <a:lnTo>
                    <a:pt x="114" y="1361"/>
                  </a:lnTo>
                  <a:lnTo>
                    <a:pt x="227" y="1361"/>
                  </a:lnTo>
                  <a:lnTo>
                    <a:pt x="227" y="1418"/>
                  </a:lnTo>
                  <a:lnTo>
                    <a:pt x="397" y="1418"/>
                  </a:lnTo>
                  <a:lnTo>
                    <a:pt x="397" y="1361"/>
                  </a:lnTo>
                  <a:lnTo>
                    <a:pt x="567" y="1361"/>
                  </a:lnTo>
                  <a:lnTo>
                    <a:pt x="567" y="1418"/>
                  </a:lnTo>
                  <a:lnTo>
                    <a:pt x="738" y="1418"/>
                  </a:lnTo>
                  <a:lnTo>
                    <a:pt x="738" y="1361"/>
                  </a:lnTo>
                  <a:lnTo>
                    <a:pt x="794" y="1361"/>
                  </a:lnTo>
                  <a:lnTo>
                    <a:pt x="794" y="1191"/>
                  </a:lnTo>
                  <a:lnTo>
                    <a:pt x="738" y="1191"/>
                  </a:lnTo>
                  <a:lnTo>
                    <a:pt x="738" y="1077"/>
                  </a:lnTo>
                  <a:lnTo>
                    <a:pt x="794" y="107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12" name="Freeform 8">
              <a:extLst>
                <a:ext uri="{FF2B5EF4-FFF2-40B4-BE49-F238E27FC236}">
                  <a16:creationId xmlns:a16="http://schemas.microsoft.com/office/drawing/2014/main" id="{801F5E90-4154-42FC-876B-7F9B735F41C9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460"/>
              <a:ext cx="2495" cy="1417"/>
            </a:xfrm>
            <a:custGeom>
              <a:avLst/>
              <a:gdLst>
                <a:gd name="T0" fmla="*/ 57 w 2495"/>
                <a:gd name="T1" fmla="*/ 1077 h 1417"/>
                <a:gd name="T2" fmla="*/ 0 w 2495"/>
                <a:gd name="T3" fmla="*/ 1361 h 1417"/>
                <a:gd name="T4" fmla="*/ 57 w 2495"/>
                <a:gd name="T5" fmla="*/ 1417 h 1417"/>
                <a:gd name="T6" fmla="*/ 454 w 2495"/>
                <a:gd name="T7" fmla="*/ 1361 h 1417"/>
                <a:gd name="T8" fmla="*/ 510 w 2495"/>
                <a:gd name="T9" fmla="*/ 1247 h 1417"/>
                <a:gd name="T10" fmla="*/ 624 w 2495"/>
                <a:gd name="T11" fmla="*/ 1417 h 1417"/>
                <a:gd name="T12" fmla="*/ 737 w 2495"/>
                <a:gd name="T13" fmla="*/ 1361 h 1417"/>
                <a:gd name="T14" fmla="*/ 851 w 2495"/>
                <a:gd name="T15" fmla="*/ 1247 h 1417"/>
                <a:gd name="T16" fmla="*/ 964 w 2495"/>
                <a:gd name="T17" fmla="*/ 1191 h 1417"/>
                <a:gd name="T18" fmla="*/ 1021 w 2495"/>
                <a:gd name="T19" fmla="*/ 1134 h 1417"/>
                <a:gd name="T20" fmla="*/ 1134 w 2495"/>
                <a:gd name="T21" fmla="*/ 1020 h 1417"/>
                <a:gd name="T22" fmla="*/ 1304 w 2495"/>
                <a:gd name="T23" fmla="*/ 907 h 1417"/>
                <a:gd name="T24" fmla="*/ 1588 w 2495"/>
                <a:gd name="T25" fmla="*/ 794 h 1417"/>
                <a:gd name="T26" fmla="*/ 1758 w 2495"/>
                <a:gd name="T27" fmla="*/ 680 h 1417"/>
                <a:gd name="T28" fmla="*/ 1701 w 2495"/>
                <a:gd name="T29" fmla="*/ 567 h 1417"/>
                <a:gd name="T30" fmla="*/ 1985 w 2495"/>
                <a:gd name="T31" fmla="*/ 453 h 1417"/>
                <a:gd name="T32" fmla="*/ 2381 w 2495"/>
                <a:gd name="T33" fmla="*/ 397 h 1417"/>
                <a:gd name="T34" fmla="*/ 2495 w 2495"/>
                <a:gd name="T35" fmla="*/ 340 h 1417"/>
                <a:gd name="T36" fmla="*/ 2438 w 2495"/>
                <a:gd name="T37" fmla="*/ 283 h 1417"/>
                <a:gd name="T38" fmla="*/ 2381 w 2495"/>
                <a:gd name="T39" fmla="*/ 170 h 1417"/>
                <a:gd name="T40" fmla="*/ 2155 w 2495"/>
                <a:gd name="T41" fmla="*/ 227 h 1417"/>
                <a:gd name="T42" fmla="*/ 1985 w 2495"/>
                <a:gd name="T43" fmla="*/ 170 h 1417"/>
                <a:gd name="T44" fmla="*/ 1871 w 2495"/>
                <a:gd name="T45" fmla="*/ 0 h 1417"/>
                <a:gd name="T46" fmla="*/ 1758 w 2495"/>
                <a:gd name="T47" fmla="*/ 57 h 1417"/>
                <a:gd name="T48" fmla="*/ 1701 w 2495"/>
                <a:gd name="T49" fmla="*/ 113 h 1417"/>
                <a:gd name="T50" fmla="*/ 1644 w 2495"/>
                <a:gd name="T51" fmla="*/ 170 h 1417"/>
                <a:gd name="T52" fmla="*/ 1531 w 2495"/>
                <a:gd name="T53" fmla="*/ 0 h 1417"/>
                <a:gd name="T54" fmla="*/ 1191 w 2495"/>
                <a:gd name="T55" fmla="*/ 57 h 1417"/>
                <a:gd name="T56" fmla="*/ 1134 w 2495"/>
                <a:gd name="T57" fmla="*/ 113 h 1417"/>
                <a:gd name="T58" fmla="*/ 1021 w 2495"/>
                <a:gd name="T59" fmla="*/ 0 h 1417"/>
                <a:gd name="T60" fmla="*/ 851 w 2495"/>
                <a:gd name="T61" fmla="*/ 57 h 1417"/>
                <a:gd name="T62" fmla="*/ 794 w 2495"/>
                <a:gd name="T63" fmla="*/ 113 h 1417"/>
                <a:gd name="T64" fmla="*/ 737 w 2495"/>
                <a:gd name="T65" fmla="*/ 170 h 1417"/>
                <a:gd name="T66" fmla="*/ 680 w 2495"/>
                <a:gd name="T67" fmla="*/ 227 h 1417"/>
                <a:gd name="T68" fmla="*/ 624 w 2495"/>
                <a:gd name="T69" fmla="*/ 283 h 1417"/>
                <a:gd name="T70" fmla="*/ 567 w 2495"/>
                <a:gd name="T71" fmla="*/ 397 h 1417"/>
                <a:gd name="T72" fmla="*/ 510 w 2495"/>
                <a:gd name="T73" fmla="*/ 453 h 1417"/>
                <a:gd name="T74" fmla="*/ 397 w 2495"/>
                <a:gd name="T75" fmla="*/ 737 h 1417"/>
                <a:gd name="T76" fmla="*/ 227 w 2495"/>
                <a:gd name="T77" fmla="*/ 907 h 1417"/>
                <a:gd name="T78" fmla="*/ 113 w 2495"/>
                <a:gd name="T79" fmla="*/ 964 h 14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2495" h="1417">
                  <a:moveTo>
                    <a:pt x="57" y="964"/>
                  </a:moveTo>
                  <a:lnTo>
                    <a:pt x="57" y="1077"/>
                  </a:lnTo>
                  <a:lnTo>
                    <a:pt x="0" y="1077"/>
                  </a:lnTo>
                  <a:lnTo>
                    <a:pt x="0" y="1361"/>
                  </a:lnTo>
                  <a:lnTo>
                    <a:pt x="57" y="1361"/>
                  </a:lnTo>
                  <a:lnTo>
                    <a:pt x="57" y="1417"/>
                  </a:lnTo>
                  <a:lnTo>
                    <a:pt x="454" y="1417"/>
                  </a:lnTo>
                  <a:lnTo>
                    <a:pt x="454" y="1361"/>
                  </a:lnTo>
                  <a:lnTo>
                    <a:pt x="510" y="1361"/>
                  </a:lnTo>
                  <a:lnTo>
                    <a:pt x="510" y="1247"/>
                  </a:lnTo>
                  <a:lnTo>
                    <a:pt x="624" y="1247"/>
                  </a:lnTo>
                  <a:lnTo>
                    <a:pt x="624" y="1417"/>
                  </a:lnTo>
                  <a:lnTo>
                    <a:pt x="737" y="1417"/>
                  </a:lnTo>
                  <a:lnTo>
                    <a:pt x="737" y="1361"/>
                  </a:lnTo>
                  <a:lnTo>
                    <a:pt x="851" y="1361"/>
                  </a:lnTo>
                  <a:lnTo>
                    <a:pt x="851" y="1247"/>
                  </a:lnTo>
                  <a:lnTo>
                    <a:pt x="964" y="1247"/>
                  </a:lnTo>
                  <a:lnTo>
                    <a:pt x="964" y="1191"/>
                  </a:lnTo>
                  <a:lnTo>
                    <a:pt x="1021" y="1191"/>
                  </a:lnTo>
                  <a:lnTo>
                    <a:pt x="1021" y="1134"/>
                  </a:lnTo>
                  <a:lnTo>
                    <a:pt x="1134" y="1134"/>
                  </a:lnTo>
                  <a:lnTo>
                    <a:pt x="1134" y="1020"/>
                  </a:lnTo>
                  <a:lnTo>
                    <a:pt x="1304" y="1020"/>
                  </a:lnTo>
                  <a:lnTo>
                    <a:pt x="1304" y="907"/>
                  </a:lnTo>
                  <a:lnTo>
                    <a:pt x="1588" y="907"/>
                  </a:lnTo>
                  <a:lnTo>
                    <a:pt x="1588" y="794"/>
                  </a:lnTo>
                  <a:lnTo>
                    <a:pt x="1758" y="794"/>
                  </a:lnTo>
                  <a:lnTo>
                    <a:pt x="1758" y="680"/>
                  </a:lnTo>
                  <a:lnTo>
                    <a:pt x="1701" y="680"/>
                  </a:lnTo>
                  <a:lnTo>
                    <a:pt x="1701" y="567"/>
                  </a:lnTo>
                  <a:lnTo>
                    <a:pt x="1985" y="567"/>
                  </a:lnTo>
                  <a:lnTo>
                    <a:pt x="1985" y="453"/>
                  </a:lnTo>
                  <a:lnTo>
                    <a:pt x="2381" y="453"/>
                  </a:lnTo>
                  <a:lnTo>
                    <a:pt x="2381" y="397"/>
                  </a:lnTo>
                  <a:lnTo>
                    <a:pt x="2495" y="397"/>
                  </a:lnTo>
                  <a:lnTo>
                    <a:pt x="2495" y="340"/>
                  </a:lnTo>
                  <a:lnTo>
                    <a:pt x="2438" y="340"/>
                  </a:lnTo>
                  <a:lnTo>
                    <a:pt x="2438" y="283"/>
                  </a:lnTo>
                  <a:lnTo>
                    <a:pt x="2381" y="283"/>
                  </a:lnTo>
                  <a:lnTo>
                    <a:pt x="2381" y="170"/>
                  </a:lnTo>
                  <a:lnTo>
                    <a:pt x="2155" y="170"/>
                  </a:lnTo>
                  <a:lnTo>
                    <a:pt x="2155" y="227"/>
                  </a:lnTo>
                  <a:lnTo>
                    <a:pt x="1985" y="227"/>
                  </a:lnTo>
                  <a:lnTo>
                    <a:pt x="1985" y="170"/>
                  </a:lnTo>
                  <a:lnTo>
                    <a:pt x="1871" y="170"/>
                  </a:lnTo>
                  <a:lnTo>
                    <a:pt x="1871" y="0"/>
                  </a:lnTo>
                  <a:lnTo>
                    <a:pt x="1758" y="0"/>
                  </a:lnTo>
                  <a:lnTo>
                    <a:pt x="1758" y="57"/>
                  </a:lnTo>
                  <a:lnTo>
                    <a:pt x="1701" y="57"/>
                  </a:lnTo>
                  <a:lnTo>
                    <a:pt x="1701" y="113"/>
                  </a:lnTo>
                  <a:lnTo>
                    <a:pt x="1644" y="113"/>
                  </a:lnTo>
                  <a:lnTo>
                    <a:pt x="1644" y="170"/>
                  </a:lnTo>
                  <a:lnTo>
                    <a:pt x="1531" y="170"/>
                  </a:lnTo>
                  <a:lnTo>
                    <a:pt x="1531" y="0"/>
                  </a:lnTo>
                  <a:lnTo>
                    <a:pt x="1191" y="0"/>
                  </a:lnTo>
                  <a:lnTo>
                    <a:pt x="1191" y="57"/>
                  </a:lnTo>
                  <a:lnTo>
                    <a:pt x="1134" y="57"/>
                  </a:lnTo>
                  <a:lnTo>
                    <a:pt x="1134" y="113"/>
                  </a:lnTo>
                  <a:lnTo>
                    <a:pt x="1021" y="113"/>
                  </a:lnTo>
                  <a:lnTo>
                    <a:pt x="1021" y="0"/>
                  </a:lnTo>
                  <a:lnTo>
                    <a:pt x="851" y="0"/>
                  </a:lnTo>
                  <a:lnTo>
                    <a:pt x="851" y="57"/>
                  </a:lnTo>
                  <a:lnTo>
                    <a:pt x="794" y="57"/>
                  </a:lnTo>
                  <a:lnTo>
                    <a:pt x="794" y="113"/>
                  </a:lnTo>
                  <a:lnTo>
                    <a:pt x="737" y="113"/>
                  </a:lnTo>
                  <a:lnTo>
                    <a:pt x="737" y="170"/>
                  </a:lnTo>
                  <a:lnTo>
                    <a:pt x="680" y="170"/>
                  </a:lnTo>
                  <a:lnTo>
                    <a:pt x="680" y="227"/>
                  </a:lnTo>
                  <a:lnTo>
                    <a:pt x="624" y="227"/>
                  </a:lnTo>
                  <a:lnTo>
                    <a:pt x="624" y="283"/>
                  </a:lnTo>
                  <a:lnTo>
                    <a:pt x="567" y="283"/>
                  </a:lnTo>
                  <a:lnTo>
                    <a:pt x="567" y="397"/>
                  </a:lnTo>
                  <a:lnTo>
                    <a:pt x="510" y="397"/>
                  </a:lnTo>
                  <a:lnTo>
                    <a:pt x="510" y="453"/>
                  </a:lnTo>
                  <a:lnTo>
                    <a:pt x="397" y="453"/>
                  </a:lnTo>
                  <a:lnTo>
                    <a:pt x="397" y="737"/>
                  </a:lnTo>
                  <a:lnTo>
                    <a:pt x="227" y="737"/>
                  </a:lnTo>
                  <a:lnTo>
                    <a:pt x="227" y="907"/>
                  </a:lnTo>
                  <a:lnTo>
                    <a:pt x="113" y="907"/>
                  </a:lnTo>
                  <a:lnTo>
                    <a:pt x="113" y="964"/>
                  </a:lnTo>
                  <a:lnTo>
                    <a:pt x="57" y="96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13" name="Freeform 9">
              <a:extLst>
                <a:ext uri="{FF2B5EF4-FFF2-40B4-BE49-F238E27FC236}">
                  <a16:creationId xmlns:a16="http://schemas.microsoft.com/office/drawing/2014/main" id="{BD5A09FE-567A-4ABD-AC4C-FF1752288127}"/>
                </a:ext>
              </a:extLst>
            </p:cNvPr>
            <p:cNvSpPr>
              <a:spLocks/>
            </p:cNvSpPr>
            <p:nvPr/>
          </p:nvSpPr>
          <p:spPr bwMode="auto">
            <a:xfrm>
              <a:off x="4612" y="3975"/>
              <a:ext cx="1304" cy="2268"/>
            </a:xfrm>
            <a:custGeom>
              <a:avLst/>
              <a:gdLst>
                <a:gd name="T0" fmla="*/ 113 w 1304"/>
                <a:gd name="T1" fmla="*/ 0 h 2268"/>
                <a:gd name="T2" fmla="*/ 56 w 1304"/>
                <a:gd name="T3" fmla="*/ 57 h 2268"/>
                <a:gd name="T4" fmla="*/ 0 w 1304"/>
                <a:gd name="T5" fmla="*/ 170 h 2268"/>
                <a:gd name="T6" fmla="*/ 56 w 1304"/>
                <a:gd name="T7" fmla="*/ 454 h 2268"/>
                <a:gd name="T8" fmla="*/ 170 w 1304"/>
                <a:gd name="T9" fmla="*/ 567 h 2268"/>
                <a:gd name="T10" fmla="*/ 340 w 1304"/>
                <a:gd name="T11" fmla="*/ 681 h 2268"/>
                <a:gd name="T12" fmla="*/ 283 w 1304"/>
                <a:gd name="T13" fmla="*/ 964 h 2268"/>
                <a:gd name="T14" fmla="*/ 226 w 1304"/>
                <a:gd name="T15" fmla="*/ 1021 h 2268"/>
                <a:gd name="T16" fmla="*/ 283 w 1304"/>
                <a:gd name="T17" fmla="*/ 1134 h 2268"/>
                <a:gd name="T18" fmla="*/ 56 w 1304"/>
                <a:gd name="T19" fmla="*/ 1248 h 2268"/>
                <a:gd name="T20" fmla="*/ 283 w 1304"/>
                <a:gd name="T21" fmla="*/ 1531 h 2268"/>
                <a:gd name="T22" fmla="*/ 453 w 1304"/>
                <a:gd name="T23" fmla="*/ 1701 h 2268"/>
                <a:gd name="T24" fmla="*/ 510 w 1304"/>
                <a:gd name="T25" fmla="*/ 1815 h 2268"/>
                <a:gd name="T26" fmla="*/ 680 w 1304"/>
                <a:gd name="T27" fmla="*/ 1871 h 2268"/>
                <a:gd name="T28" fmla="*/ 453 w 1304"/>
                <a:gd name="T29" fmla="*/ 1985 h 2268"/>
                <a:gd name="T30" fmla="*/ 510 w 1304"/>
                <a:gd name="T31" fmla="*/ 2098 h 2268"/>
                <a:gd name="T32" fmla="*/ 567 w 1304"/>
                <a:gd name="T33" fmla="*/ 2155 h 2268"/>
                <a:gd name="T34" fmla="*/ 623 w 1304"/>
                <a:gd name="T35" fmla="*/ 2268 h 2268"/>
                <a:gd name="T36" fmla="*/ 793 w 1304"/>
                <a:gd name="T37" fmla="*/ 2212 h 2268"/>
                <a:gd name="T38" fmla="*/ 907 w 1304"/>
                <a:gd name="T39" fmla="*/ 2155 h 2268"/>
                <a:gd name="T40" fmla="*/ 964 w 1304"/>
                <a:gd name="T41" fmla="*/ 2098 h 2268"/>
                <a:gd name="T42" fmla="*/ 1304 w 1304"/>
                <a:gd name="T43" fmla="*/ 2042 h 2268"/>
                <a:gd name="T44" fmla="*/ 1247 w 1304"/>
                <a:gd name="T45" fmla="*/ 1928 h 2268"/>
                <a:gd name="T46" fmla="*/ 1190 w 1304"/>
                <a:gd name="T47" fmla="*/ 1871 h 2268"/>
                <a:gd name="T48" fmla="*/ 1134 w 1304"/>
                <a:gd name="T49" fmla="*/ 1815 h 2268"/>
                <a:gd name="T50" fmla="*/ 1190 w 1304"/>
                <a:gd name="T51" fmla="*/ 1758 h 2268"/>
                <a:gd name="T52" fmla="*/ 1304 w 1304"/>
                <a:gd name="T53" fmla="*/ 1475 h 2268"/>
                <a:gd name="T54" fmla="*/ 1247 w 1304"/>
                <a:gd name="T55" fmla="*/ 1418 h 2268"/>
                <a:gd name="T56" fmla="*/ 1134 w 1304"/>
                <a:gd name="T57" fmla="*/ 1361 h 2268"/>
                <a:gd name="T58" fmla="*/ 1077 w 1304"/>
                <a:gd name="T59" fmla="*/ 1248 h 2268"/>
                <a:gd name="T60" fmla="*/ 1020 w 1304"/>
                <a:gd name="T61" fmla="*/ 1134 h 2268"/>
                <a:gd name="T62" fmla="*/ 907 w 1304"/>
                <a:gd name="T63" fmla="*/ 1078 h 2268"/>
                <a:gd name="T64" fmla="*/ 850 w 1304"/>
                <a:gd name="T65" fmla="*/ 1021 h 2268"/>
                <a:gd name="T66" fmla="*/ 793 w 1304"/>
                <a:gd name="T67" fmla="*/ 908 h 2268"/>
                <a:gd name="T68" fmla="*/ 850 w 1304"/>
                <a:gd name="T69" fmla="*/ 851 h 2268"/>
                <a:gd name="T70" fmla="*/ 907 w 1304"/>
                <a:gd name="T71" fmla="*/ 681 h 2268"/>
                <a:gd name="T72" fmla="*/ 850 w 1304"/>
                <a:gd name="T73" fmla="*/ 624 h 2268"/>
                <a:gd name="T74" fmla="*/ 737 w 1304"/>
                <a:gd name="T75" fmla="*/ 567 h 2268"/>
                <a:gd name="T76" fmla="*/ 680 w 1304"/>
                <a:gd name="T77" fmla="*/ 397 h 2268"/>
                <a:gd name="T78" fmla="*/ 623 w 1304"/>
                <a:gd name="T79" fmla="*/ 227 h 2268"/>
                <a:gd name="T80" fmla="*/ 567 w 1304"/>
                <a:gd name="T81" fmla="*/ 170 h 2268"/>
                <a:gd name="T82" fmla="*/ 453 w 1304"/>
                <a:gd name="T83" fmla="*/ 114 h 2268"/>
                <a:gd name="T84" fmla="*/ 283 w 1304"/>
                <a:gd name="T85" fmla="*/ 0 h 2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304" h="2268">
                  <a:moveTo>
                    <a:pt x="283" y="0"/>
                  </a:moveTo>
                  <a:lnTo>
                    <a:pt x="113" y="0"/>
                  </a:lnTo>
                  <a:lnTo>
                    <a:pt x="113" y="57"/>
                  </a:lnTo>
                  <a:lnTo>
                    <a:pt x="56" y="57"/>
                  </a:lnTo>
                  <a:lnTo>
                    <a:pt x="56" y="170"/>
                  </a:lnTo>
                  <a:lnTo>
                    <a:pt x="0" y="170"/>
                  </a:lnTo>
                  <a:lnTo>
                    <a:pt x="0" y="454"/>
                  </a:lnTo>
                  <a:lnTo>
                    <a:pt x="56" y="454"/>
                  </a:lnTo>
                  <a:lnTo>
                    <a:pt x="56" y="567"/>
                  </a:lnTo>
                  <a:lnTo>
                    <a:pt x="170" y="567"/>
                  </a:lnTo>
                  <a:lnTo>
                    <a:pt x="170" y="681"/>
                  </a:lnTo>
                  <a:lnTo>
                    <a:pt x="340" y="681"/>
                  </a:lnTo>
                  <a:lnTo>
                    <a:pt x="340" y="964"/>
                  </a:lnTo>
                  <a:lnTo>
                    <a:pt x="283" y="964"/>
                  </a:lnTo>
                  <a:lnTo>
                    <a:pt x="283" y="1021"/>
                  </a:lnTo>
                  <a:lnTo>
                    <a:pt x="226" y="1021"/>
                  </a:lnTo>
                  <a:lnTo>
                    <a:pt x="226" y="1134"/>
                  </a:lnTo>
                  <a:lnTo>
                    <a:pt x="283" y="1134"/>
                  </a:lnTo>
                  <a:lnTo>
                    <a:pt x="283" y="1248"/>
                  </a:lnTo>
                  <a:lnTo>
                    <a:pt x="56" y="1248"/>
                  </a:lnTo>
                  <a:lnTo>
                    <a:pt x="56" y="1531"/>
                  </a:lnTo>
                  <a:lnTo>
                    <a:pt x="283" y="1531"/>
                  </a:lnTo>
                  <a:lnTo>
                    <a:pt x="283" y="1701"/>
                  </a:lnTo>
                  <a:lnTo>
                    <a:pt x="453" y="1701"/>
                  </a:lnTo>
                  <a:lnTo>
                    <a:pt x="453" y="1815"/>
                  </a:lnTo>
                  <a:lnTo>
                    <a:pt x="510" y="1815"/>
                  </a:lnTo>
                  <a:lnTo>
                    <a:pt x="510" y="1871"/>
                  </a:lnTo>
                  <a:lnTo>
                    <a:pt x="680" y="1871"/>
                  </a:lnTo>
                  <a:lnTo>
                    <a:pt x="680" y="1985"/>
                  </a:lnTo>
                  <a:lnTo>
                    <a:pt x="453" y="1985"/>
                  </a:lnTo>
                  <a:lnTo>
                    <a:pt x="453" y="2098"/>
                  </a:lnTo>
                  <a:lnTo>
                    <a:pt x="510" y="2098"/>
                  </a:lnTo>
                  <a:lnTo>
                    <a:pt x="510" y="2155"/>
                  </a:lnTo>
                  <a:lnTo>
                    <a:pt x="567" y="2155"/>
                  </a:lnTo>
                  <a:lnTo>
                    <a:pt x="567" y="2268"/>
                  </a:lnTo>
                  <a:lnTo>
                    <a:pt x="623" y="2268"/>
                  </a:lnTo>
                  <a:lnTo>
                    <a:pt x="793" y="2268"/>
                  </a:lnTo>
                  <a:lnTo>
                    <a:pt x="793" y="2212"/>
                  </a:lnTo>
                  <a:lnTo>
                    <a:pt x="907" y="2212"/>
                  </a:lnTo>
                  <a:lnTo>
                    <a:pt x="907" y="2155"/>
                  </a:lnTo>
                  <a:lnTo>
                    <a:pt x="964" y="2155"/>
                  </a:lnTo>
                  <a:lnTo>
                    <a:pt x="964" y="2098"/>
                  </a:lnTo>
                  <a:lnTo>
                    <a:pt x="1304" y="2098"/>
                  </a:lnTo>
                  <a:lnTo>
                    <a:pt x="1304" y="2042"/>
                  </a:lnTo>
                  <a:lnTo>
                    <a:pt x="1247" y="2042"/>
                  </a:lnTo>
                  <a:lnTo>
                    <a:pt x="1247" y="1928"/>
                  </a:lnTo>
                  <a:lnTo>
                    <a:pt x="1190" y="1928"/>
                  </a:lnTo>
                  <a:lnTo>
                    <a:pt x="1190" y="1871"/>
                  </a:lnTo>
                  <a:lnTo>
                    <a:pt x="1134" y="1871"/>
                  </a:lnTo>
                  <a:lnTo>
                    <a:pt x="1134" y="1815"/>
                  </a:lnTo>
                  <a:lnTo>
                    <a:pt x="1190" y="1815"/>
                  </a:lnTo>
                  <a:lnTo>
                    <a:pt x="1190" y="1758"/>
                  </a:lnTo>
                  <a:lnTo>
                    <a:pt x="1304" y="1758"/>
                  </a:lnTo>
                  <a:lnTo>
                    <a:pt x="1304" y="1475"/>
                  </a:lnTo>
                  <a:lnTo>
                    <a:pt x="1247" y="1475"/>
                  </a:lnTo>
                  <a:lnTo>
                    <a:pt x="1247" y="1418"/>
                  </a:lnTo>
                  <a:lnTo>
                    <a:pt x="1134" y="1418"/>
                  </a:lnTo>
                  <a:lnTo>
                    <a:pt x="1134" y="1361"/>
                  </a:lnTo>
                  <a:lnTo>
                    <a:pt x="1077" y="1361"/>
                  </a:lnTo>
                  <a:lnTo>
                    <a:pt x="1077" y="1248"/>
                  </a:lnTo>
                  <a:lnTo>
                    <a:pt x="1020" y="1248"/>
                  </a:lnTo>
                  <a:lnTo>
                    <a:pt x="1020" y="1134"/>
                  </a:lnTo>
                  <a:lnTo>
                    <a:pt x="907" y="1134"/>
                  </a:lnTo>
                  <a:lnTo>
                    <a:pt x="907" y="1078"/>
                  </a:lnTo>
                  <a:lnTo>
                    <a:pt x="850" y="1078"/>
                  </a:lnTo>
                  <a:lnTo>
                    <a:pt x="850" y="1021"/>
                  </a:lnTo>
                  <a:lnTo>
                    <a:pt x="793" y="1021"/>
                  </a:lnTo>
                  <a:lnTo>
                    <a:pt x="793" y="908"/>
                  </a:lnTo>
                  <a:lnTo>
                    <a:pt x="850" y="908"/>
                  </a:lnTo>
                  <a:lnTo>
                    <a:pt x="850" y="851"/>
                  </a:lnTo>
                  <a:lnTo>
                    <a:pt x="907" y="851"/>
                  </a:lnTo>
                  <a:lnTo>
                    <a:pt x="907" y="681"/>
                  </a:lnTo>
                  <a:lnTo>
                    <a:pt x="850" y="681"/>
                  </a:lnTo>
                  <a:lnTo>
                    <a:pt x="850" y="624"/>
                  </a:lnTo>
                  <a:lnTo>
                    <a:pt x="737" y="624"/>
                  </a:lnTo>
                  <a:lnTo>
                    <a:pt x="737" y="567"/>
                  </a:lnTo>
                  <a:lnTo>
                    <a:pt x="680" y="567"/>
                  </a:lnTo>
                  <a:lnTo>
                    <a:pt x="680" y="397"/>
                  </a:lnTo>
                  <a:lnTo>
                    <a:pt x="623" y="397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283" y="114"/>
                  </a:lnTo>
                  <a:lnTo>
                    <a:pt x="28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14" name="Freeform 10">
              <a:extLst>
                <a:ext uri="{FF2B5EF4-FFF2-40B4-BE49-F238E27FC236}">
                  <a16:creationId xmlns:a16="http://schemas.microsoft.com/office/drawing/2014/main" id="{C5E0F1D0-F15F-453B-BA20-31CF3C1FC320}"/>
                </a:ext>
              </a:extLst>
            </p:cNvPr>
            <p:cNvSpPr>
              <a:spLocks/>
            </p:cNvSpPr>
            <p:nvPr/>
          </p:nvSpPr>
          <p:spPr bwMode="auto">
            <a:xfrm>
              <a:off x="4271" y="5279"/>
              <a:ext cx="1531" cy="1701"/>
            </a:xfrm>
            <a:custGeom>
              <a:avLst/>
              <a:gdLst>
                <a:gd name="T0" fmla="*/ 341 w 1531"/>
                <a:gd name="T1" fmla="*/ 0 h 1701"/>
                <a:gd name="T2" fmla="*/ 284 w 1531"/>
                <a:gd name="T3" fmla="*/ 57 h 1701"/>
                <a:gd name="T4" fmla="*/ 114 w 1531"/>
                <a:gd name="T5" fmla="*/ 114 h 1701"/>
                <a:gd name="T6" fmla="*/ 57 w 1531"/>
                <a:gd name="T7" fmla="*/ 284 h 1701"/>
                <a:gd name="T8" fmla="*/ 0 w 1531"/>
                <a:gd name="T9" fmla="*/ 397 h 1701"/>
                <a:gd name="T10" fmla="*/ 57 w 1531"/>
                <a:gd name="T11" fmla="*/ 454 h 1701"/>
                <a:gd name="T12" fmla="*/ 227 w 1531"/>
                <a:gd name="T13" fmla="*/ 511 h 1701"/>
                <a:gd name="T14" fmla="*/ 341 w 1531"/>
                <a:gd name="T15" fmla="*/ 567 h 1701"/>
                <a:gd name="T16" fmla="*/ 397 w 1531"/>
                <a:gd name="T17" fmla="*/ 624 h 1701"/>
                <a:gd name="T18" fmla="*/ 341 w 1531"/>
                <a:gd name="T19" fmla="*/ 851 h 1701"/>
                <a:gd name="T20" fmla="*/ 227 w 1531"/>
                <a:gd name="T21" fmla="*/ 1078 h 1701"/>
                <a:gd name="T22" fmla="*/ 397 w 1531"/>
                <a:gd name="T23" fmla="*/ 1134 h 1701"/>
                <a:gd name="T24" fmla="*/ 341 w 1531"/>
                <a:gd name="T25" fmla="*/ 1248 h 1701"/>
                <a:gd name="T26" fmla="*/ 284 w 1531"/>
                <a:gd name="T27" fmla="*/ 1361 h 1701"/>
                <a:gd name="T28" fmla="*/ 397 w 1531"/>
                <a:gd name="T29" fmla="*/ 1418 h 1701"/>
                <a:gd name="T30" fmla="*/ 567 w 1531"/>
                <a:gd name="T31" fmla="*/ 1531 h 1701"/>
                <a:gd name="T32" fmla="*/ 738 w 1531"/>
                <a:gd name="T33" fmla="*/ 1645 h 1701"/>
                <a:gd name="T34" fmla="*/ 851 w 1531"/>
                <a:gd name="T35" fmla="*/ 1701 h 1701"/>
                <a:gd name="T36" fmla="*/ 908 w 1531"/>
                <a:gd name="T37" fmla="*/ 1645 h 1701"/>
                <a:gd name="T38" fmla="*/ 964 w 1531"/>
                <a:gd name="T39" fmla="*/ 1588 h 1701"/>
                <a:gd name="T40" fmla="*/ 1021 w 1531"/>
                <a:gd name="T41" fmla="*/ 1531 h 1701"/>
                <a:gd name="T42" fmla="*/ 1078 w 1531"/>
                <a:gd name="T43" fmla="*/ 1475 h 1701"/>
                <a:gd name="T44" fmla="*/ 1134 w 1531"/>
                <a:gd name="T45" fmla="*/ 1418 h 1701"/>
                <a:gd name="T46" fmla="*/ 1305 w 1531"/>
                <a:gd name="T47" fmla="*/ 1248 h 1701"/>
                <a:gd name="T48" fmla="*/ 1418 w 1531"/>
                <a:gd name="T49" fmla="*/ 1191 h 1701"/>
                <a:gd name="T50" fmla="*/ 1475 w 1531"/>
                <a:gd name="T51" fmla="*/ 1134 h 1701"/>
                <a:gd name="T52" fmla="*/ 1531 w 1531"/>
                <a:gd name="T53" fmla="*/ 1021 h 1701"/>
                <a:gd name="T54" fmla="*/ 1475 w 1531"/>
                <a:gd name="T55" fmla="*/ 851 h 1701"/>
                <a:gd name="T56" fmla="*/ 1418 w 1531"/>
                <a:gd name="T57" fmla="*/ 794 h 1701"/>
                <a:gd name="T58" fmla="*/ 1305 w 1531"/>
                <a:gd name="T59" fmla="*/ 851 h 1701"/>
                <a:gd name="T60" fmla="*/ 1248 w 1531"/>
                <a:gd name="T61" fmla="*/ 908 h 1701"/>
                <a:gd name="T62" fmla="*/ 1134 w 1531"/>
                <a:gd name="T63" fmla="*/ 964 h 1701"/>
                <a:gd name="T64" fmla="*/ 908 w 1531"/>
                <a:gd name="T65" fmla="*/ 851 h 1701"/>
                <a:gd name="T66" fmla="*/ 851 w 1531"/>
                <a:gd name="T67" fmla="*/ 794 h 1701"/>
                <a:gd name="T68" fmla="*/ 794 w 1531"/>
                <a:gd name="T69" fmla="*/ 681 h 1701"/>
                <a:gd name="T70" fmla="*/ 1021 w 1531"/>
                <a:gd name="T71" fmla="*/ 567 h 1701"/>
                <a:gd name="T72" fmla="*/ 851 w 1531"/>
                <a:gd name="T73" fmla="*/ 511 h 1701"/>
                <a:gd name="T74" fmla="*/ 794 w 1531"/>
                <a:gd name="T75" fmla="*/ 397 h 1701"/>
                <a:gd name="T76" fmla="*/ 624 w 1531"/>
                <a:gd name="T77" fmla="*/ 227 h 1701"/>
                <a:gd name="T78" fmla="*/ 397 w 1531"/>
                <a:gd name="T79" fmla="*/ 0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1" h="1701">
                  <a:moveTo>
                    <a:pt x="397" y="0"/>
                  </a:moveTo>
                  <a:lnTo>
                    <a:pt x="341" y="0"/>
                  </a:lnTo>
                  <a:lnTo>
                    <a:pt x="341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114" y="114"/>
                  </a:lnTo>
                  <a:lnTo>
                    <a:pt x="114" y="284"/>
                  </a:lnTo>
                  <a:lnTo>
                    <a:pt x="57" y="284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511"/>
                  </a:lnTo>
                  <a:lnTo>
                    <a:pt x="227" y="511"/>
                  </a:lnTo>
                  <a:lnTo>
                    <a:pt x="227" y="567"/>
                  </a:lnTo>
                  <a:lnTo>
                    <a:pt x="341" y="567"/>
                  </a:lnTo>
                  <a:lnTo>
                    <a:pt x="341" y="624"/>
                  </a:lnTo>
                  <a:lnTo>
                    <a:pt x="397" y="624"/>
                  </a:lnTo>
                  <a:lnTo>
                    <a:pt x="397" y="851"/>
                  </a:lnTo>
                  <a:lnTo>
                    <a:pt x="341" y="851"/>
                  </a:lnTo>
                  <a:lnTo>
                    <a:pt x="341" y="1078"/>
                  </a:lnTo>
                  <a:lnTo>
                    <a:pt x="227" y="1078"/>
                  </a:lnTo>
                  <a:lnTo>
                    <a:pt x="227" y="1134"/>
                  </a:lnTo>
                  <a:lnTo>
                    <a:pt x="397" y="1134"/>
                  </a:lnTo>
                  <a:lnTo>
                    <a:pt x="397" y="1248"/>
                  </a:lnTo>
                  <a:lnTo>
                    <a:pt x="341" y="1248"/>
                  </a:lnTo>
                  <a:lnTo>
                    <a:pt x="341" y="1361"/>
                  </a:lnTo>
                  <a:lnTo>
                    <a:pt x="284" y="1361"/>
                  </a:lnTo>
                  <a:lnTo>
                    <a:pt x="284" y="1418"/>
                  </a:lnTo>
                  <a:lnTo>
                    <a:pt x="397" y="1418"/>
                  </a:lnTo>
                  <a:lnTo>
                    <a:pt x="397" y="1531"/>
                  </a:lnTo>
                  <a:lnTo>
                    <a:pt x="567" y="1531"/>
                  </a:lnTo>
                  <a:lnTo>
                    <a:pt x="567" y="1645"/>
                  </a:lnTo>
                  <a:lnTo>
                    <a:pt x="738" y="1645"/>
                  </a:lnTo>
                  <a:lnTo>
                    <a:pt x="738" y="1701"/>
                  </a:lnTo>
                  <a:lnTo>
                    <a:pt x="851" y="1701"/>
                  </a:lnTo>
                  <a:lnTo>
                    <a:pt x="851" y="1645"/>
                  </a:lnTo>
                  <a:lnTo>
                    <a:pt x="908" y="1645"/>
                  </a:lnTo>
                  <a:lnTo>
                    <a:pt x="908" y="1588"/>
                  </a:lnTo>
                  <a:lnTo>
                    <a:pt x="964" y="1588"/>
                  </a:lnTo>
                  <a:lnTo>
                    <a:pt x="1021" y="1588"/>
                  </a:lnTo>
                  <a:lnTo>
                    <a:pt x="1021" y="1531"/>
                  </a:lnTo>
                  <a:lnTo>
                    <a:pt x="1078" y="1531"/>
                  </a:lnTo>
                  <a:lnTo>
                    <a:pt x="1078" y="1475"/>
                  </a:lnTo>
                  <a:lnTo>
                    <a:pt x="1134" y="1475"/>
                  </a:lnTo>
                  <a:lnTo>
                    <a:pt x="1134" y="1418"/>
                  </a:lnTo>
                  <a:lnTo>
                    <a:pt x="1305" y="1418"/>
                  </a:lnTo>
                  <a:lnTo>
                    <a:pt x="1305" y="1248"/>
                  </a:lnTo>
                  <a:lnTo>
                    <a:pt x="1418" y="1248"/>
                  </a:lnTo>
                  <a:lnTo>
                    <a:pt x="1418" y="1191"/>
                  </a:lnTo>
                  <a:lnTo>
                    <a:pt x="1475" y="1191"/>
                  </a:lnTo>
                  <a:lnTo>
                    <a:pt x="1475" y="1134"/>
                  </a:lnTo>
                  <a:lnTo>
                    <a:pt x="1531" y="1134"/>
                  </a:lnTo>
                  <a:lnTo>
                    <a:pt x="1531" y="1021"/>
                  </a:lnTo>
                  <a:lnTo>
                    <a:pt x="1475" y="1021"/>
                  </a:lnTo>
                  <a:lnTo>
                    <a:pt x="1475" y="851"/>
                  </a:lnTo>
                  <a:lnTo>
                    <a:pt x="1418" y="851"/>
                  </a:lnTo>
                  <a:lnTo>
                    <a:pt x="1418" y="794"/>
                  </a:lnTo>
                  <a:lnTo>
                    <a:pt x="1305" y="794"/>
                  </a:lnTo>
                  <a:lnTo>
                    <a:pt x="1305" y="851"/>
                  </a:lnTo>
                  <a:lnTo>
                    <a:pt x="1248" y="851"/>
                  </a:lnTo>
                  <a:lnTo>
                    <a:pt x="1248" y="908"/>
                  </a:lnTo>
                  <a:lnTo>
                    <a:pt x="1134" y="908"/>
                  </a:lnTo>
                  <a:lnTo>
                    <a:pt x="1134" y="964"/>
                  </a:lnTo>
                  <a:lnTo>
                    <a:pt x="908" y="964"/>
                  </a:lnTo>
                  <a:lnTo>
                    <a:pt x="908" y="851"/>
                  </a:lnTo>
                  <a:lnTo>
                    <a:pt x="851" y="851"/>
                  </a:lnTo>
                  <a:lnTo>
                    <a:pt x="851" y="794"/>
                  </a:lnTo>
                  <a:lnTo>
                    <a:pt x="794" y="794"/>
                  </a:lnTo>
                  <a:lnTo>
                    <a:pt x="794" y="681"/>
                  </a:lnTo>
                  <a:lnTo>
                    <a:pt x="1021" y="681"/>
                  </a:lnTo>
                  <a:lnTo>
                    <a:pt x="1021" y="567"/>
                  </a:lnTo>
                  <a:lnTo>
                    <a:pt x="851" y="567"/>
                  </a:lnTo>
                  <a:lnTo>
                    <a:pt x="851" y="511"/>
                  </a:lnTo>
                  <a:lnTo>
                    <a:pt x="794" y="511"/>
                  </a:lnTo>
                  <a:lnTo>
                    <a:pt x="794" y="397"/>
                  </a:lnTo>
                  <a:lnTo>
                    <a:pt x="624" y="397"/>
                  </a:lnTo>
                  <a:lnTo>
                    <a:pt x="624" y="227"/>
                  </a:lnTo>
                  <a:lnTo>
                    <a:pt x="397" y="227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15" name="Freeform 11">
              <a:extLst>
                <a:ext uri="{FF2B5EF4-FFF2-40B4-BE49-F238E27FC236}">
                  <a16:creationId xmlns:a16="http://schemas.microsoft.com/office/drawing/2014/main" id="{2608B588-D381-4B85-B46A-0CE44AB6D0DA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5" y="5676"/>
              <a:ext cx="623" cy="964"/>
            </a:xfrm>
            <a:custGeom>
              <a:avLst/>
              <a:gdLst>
                <a:gd name="T0" fmla="*/ 283 w 623"/>
                <a:gd name="T1" fmla="*/ 57 h 964"/>
                <a:gd name="T2" fmla="*/ 170 w 623"/>
                <a:gd name="T3" fmla="*/ 57 h 964"/>
                <a:gd name="T4" fmla="*/ 170 w 623"/>
                <a:gd name="T5" fmla="*/ 0 h 964"/>
                <a:gd name="T6" fmla="*/ 56 w 623"/>
                <a:gd name="T7" fmla="*/ 0 h 964"/>
                <a:gd name="T8" fmla="*/ 56 w 623"/>
                <a:gd name="T9" fmla="*/ 57 h 964"/>
                <a:gd name="T10" fmla="*/ 0 w 623"/>
                <a:gd name="T11" fmla="*/ 57 h 964"/>
                <a:gd name="T12" fmla="*/ 0 w 623"/>
                <a:gd name="T13" fmla="*/ 397 h 964"/>
                <a:gd name="T14" fmla="*/ 56 w 623"/>
                <a:gd name="T15" fmla="*/ 397 h 964"/>
                <a:gd name="T16" fmla="*/ 56 w 623"/>
                <a:gd name="T17" fmla="*/ 454 h 964"/>
                <a:gd name="T18" fmla="*/ 113 w 623"/>
                <a:gd name="T19" fmla="*/ 454 h 964"/>
                <a:gd name="T20" fmla="*/ 113 w 623"/>
                <a:gd name="T21" fmla="*/ 681 h 964"/>
                <a:gd name="T22" fmla="*/ 170 w 623"/>
                <a:gd name="T23" fmla="*/ 681 h 964"/>
                <a:gd name="T24" fmla="*/ 170 w 623"/>
                <a:gd name="T25" fmla="*/ 737 h 964"/>
                <a:gd name="T26" fmla="*/ 226 w 623"/>
                <a:gd name="T27" fmla="*/ 737 h 964"/>
                <a:gd name="T28" fmla="*/ 226 w 623"/>
                <a:gd name="T29" fmla="*/ 794 h 964"/>
                <a:gd name="T30" fmla="*/ 340 w 623"/>
                <a:gd name="T31" fmla="*/ 794 h 964"/>
                <a:gd name="T32" fmla="*/ 340 w 623"/>
                <a:gd name="T33" fmla="*/ 964 h 964"/>
                <a:gd name="T34" fmla="*/ 567 w 623"/>
                <a:gd name="T35" fmla="*/ 964 h 964"/>
                <a:gd name="T36" fmla="*/ 567 w 623"/>
                <a:gd name="T37" fmla="*/ 851 h 964"/>
                <a:gd name="T38" fmla="*/ 623 w 623"/>
                <a:gd name="T39" fmla="*/ 851 h 964"/>
                <a:gd name="T40" fmla="*/ 623 w 623"/>
                <a:gd name="T41" fmla="*/ 737 h 964"/>
                <a:gd name="T42" fmla="*/ 453 w 623"/>
                <a:gd name="T43" fmla="*/ 737 h 964"/>
                <a:gd name="T44" fmla="*/ 453 w 623"/>
                <a:gd name="T45" fmla="*/ 681 h 964"/>
                <a:gd name="T46" fmla="*/ 567 w 623"/>
                <a:gd name="T47" fmla="*/ 681 h 964"/>
                <a:gd name="T48" fmla="*/ 567 w 623"/>
                <a:gd name="T49" fmla="*/ 454 h 964"/>
                <a:gd name="T50" fmla="*/ 623 w 623"/>
                <a:gd name="T51" fmla="*/ 454 h 964"/>
                <a:gd name="T52" fmla="*/ 623 w 623"/>
                <a:gd name="T53" fmla="*/ 227 h 964"/>
                <a:gd name="T54" fmla="*/ 567 w 623"/>
                <a:gd name="T55" fmla="*/ 227 h 964"/>
                <a:gd name="T56" fmla="*/ 567 w 623"/>
                <a:gd name="T57" fmla="*/ 170 h 964"/>
                <a:gd name="T58" fmla="*/ 453 w 623"/>
                <a:gd name="T59" fmla="*/ 170 h 964"/>
                <a:gd name="T60" fmla="*/ 453 w 623"/>
                <a:gd name="T61" fmla="*/ 114 h 964"/>
                <a:gd name="T62" fmla="*/ 283 w 623"/>
                <a:gd name="T63" fmla="*/ 114 h 964"/>
                <a:gd name="T64" fmla="*/ 283 w 623"/>
                <a:gd name="T65" fmla="*/ 5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23" h="964">
                  <a:moveTo>
                    <a:pt x="283" y="57"/>
                  </a:moveTo>
                  <a:lnTo>
                    <a:pt x="170" y="57"/>
                  </a:lnTo>
                  <a:lnTo>
                    <a:pt x="170" y="0"/>
                  </a:lnTo>
                  <a:lnTo>
                    <a:pt x="56" y="0"/>
                  </a:lnTo>
                  <a:lnTo>
                    <a:pt x="56" y="57"/>
                  </a:lnTo>
                  <a:lnTo>
                    <a:pt x="0" y="57"/>
                  </a:lnTo>
                  <a:lnTo>
                    <a:pt x="0" y="397"/>
                  </a:lnTo>
                  <a:lnTo>
                    <a:pt x="56" y="397"/>
                  </a:lnTo>
                  <a:lnTo>
                    <a:pt x="56" y="454"/>
                  </a:lnTo>
                  <a:lnTo>
                    <a:pt x="113" y="454"/>
                  </a:lnTo>
                  <a:lnTo>
                    <a:pt x="113" y="681"/>
                  </a:lnTo>
                  <a:lnTo>
                    <a:pt x="170" y="681"/>
                  </a:lnTo>
                  <a:lnTo>
                    <a:pt x="170" y="737"/>
                  </a:lnTo>
                  <a:lnTo>
                    <a:pt x="226" y="737"/>
                  </a:lnTo>
                  <a:lnTo>
                    <a:pt x="226" y="794"/>
                  </a:lnTo>
                  <a:lnTo>
                    <a:pt x="340" y="794"/>
                  </a:lnTo>
                  <a:lnTo>
                    <a:pt x="340" y="964"/>
                  </a:lnTo>
                  <a:lnTo>
                    <a:pt x="567" y="964"/>
                  </a:lnTo>
                  <a:lnTo>
                    <a:pt x="567" y="851"/>
                  </a:lnTo>
                  <a:lnTo>
                    <a:pt x="623" y="851"/>
                  </a:lnTo>
                  <a:lnTo>
                    <a:pt x="623" y="737"/>
                  </a:lnTo>
                  <a:lnTo>
                    <a:pt x="453" y="737"/>
                  </a:lnTo>
                  <a:lnTo>
                    <a:pt x="453" y="681"/>
                  </a:lnTo>
                  <a:lnTo>
                    <a:pt x="567" y="681"/>
                  </a:lnTo>
                  <a:lnTo>
                    <a:pt x="567" y="454"/>
                  </a:lnTo>
                  <a:lnTo>
                    <a:pt x="623" y="454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283" y="114"/>
                  </a:lnTo>
                  <a:lnTo>
                    <a:pt x="283" y="5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16" name="Freeform 12">
              <a:extLst>
                <a:ext uri="{FF2B5EF4-FFF2-40B4-BE49-F238E27FC236}">
                  <a16:creationId xmlns:a16="http://schemas.microsoft.com/office/drawing/2014/main" id="{159CE7C5-EDD2-4F85-AE12-69019860A5CC}"/>
                </a:ext>
              </a:extLst>
            </p:cNvPr>
            <p:cNvSpPr>
              <a:spLocks/>
            </p:cNvSpPr>
            <p:nvPr/>
          </p:nvSpPr>
          <p:spPr bwMode="auto">
            <a:xfrm>
              <a:off x="4328" y="4542"/>
              <a:ext cx="624" cy="454"/>
            </a:xfrm>
            <a:custGeom>
              <a:avLst/>
              <a:gdLst>
                <a:gd name="T0" fmla="*/ 510 w 624"/>
                <a:gd name="T1" fmla="*/ 454 h 454"/>
                <a:gd name="T2" fmla="*/ 510 w 624"/>
                <a:gd name="T3" fmla="*/ 397 h 454"/>
                <a:gd name="T4" fmla="*/ 340 w 624"/>
                <a:gd name="T5" fmla="*/ 397 h 454"/>
                <a:gd name="T6" fmla="*/ 340 w 624"/>
                <a:gd name="T7" fmla="*/ 341 h 454"/>
                <a:gd name="T8" fmla="*/ 284 w 624"/>
                <a:gd name="T9" fmla="*/ 341 h 454"/>
                <a:gd name="T10" fmla="*/ 284 w 624"/>
                <a:gd name="T11" fmla="*/ 397 h 454"/>
                <a:gd name="T12" fmla="*/ 227 w 624"/>
                <a:gd name="T13" fmla="*/ 397 h 454"/>
                <a:gd name="T14" fmla="*/ 227 w 624"/>
                <a:gd name="T15" fmla="*/ 454 h 454"/>
                <a:gd name="T16" fmla="*/ 0 w 624"/>
                <a:gd name="T17" fmla="*/ 454 h 454"/>
                <a:gd name="T18" fmla="*/ 0 w 624"/>
                <a:gd name="T19" fmla="*/ 284 h 454"/>
                <a:gd name="T20" fmla="*/ 57 w 624"/>
                <a:gd name="T21" fmla="*/ 284 h 454"/>
                <a:gd name="T22" fmla="*/ 57 w 624"/>
                <a:gd name="T23" fmla="*/ 227 h 454"/>
                <a:gd name="T24" fmla="*/ 114 w 624"/>
                <a:gd name="T25" fmla="*/ 227 h 454"/>
                <a:gd name="T26" fmla="*/ 114 w 624"/>
                <a:gd name="T27" fmla="*/ 114 h 454"/>
                <a:gd name="T28" fmla="*/ 170 w 624"/>
                <a:gd name="T29" fmla="*/ 114 h 454"/>
                <a:gd name="T30" fmla="*/ 170 w 624"/>
                <a:gd name="T31" fmla="*/ 57 h 454"/>
                <a:gd name="T32" fmla="*/ 227 w 624"/>
                <a:gd name="T33" fmla="*/ 57 h 454"/>
                <a:gd name="T34" fmla="*/ 227 w 624"/>
                <a:gd name="T35" fmla="*/ 0 h 454"/>
                <a:gd name="T36" fmla="*/ 454 w 624"/>
                <a:gd name="T37" fmla="*/ 0 h 454"/>
                <a:gd name="T38" fmla="*/ 454 w 624"/>
                <a:gd name="T39" fmla="*/ 114 h 454"/>
                <a:gd name="T40" fmla="*/ 624 w 624"/>
                <a:gd name="T41" fmla="*/ 114 h 454"/>
                <a:gd name="T42" fmla="*/ 624 w 624"/>
                <a:gd name="T43" fmla="*/ 397 h 454"/>
                <a:gd name="T44" fmla="*/ 567 w 624"/>
                <a:gd name="T45" fmla="*/ 397 h 454"/>
                <a:gd name="T46" fmla="*/ 567 w 624"/>
                <a:gd name="T47" fmla="*/ 454 h 454"/>
                <a:gd name="T48" fmla="*/ 510 w 624"/>
                <a:gd name="T4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24" h="454">
                  <a:moveTo>
                    <a:pt x="510" y="454"/>
                  </a:moveTo>
                  <a:lnTo>
                    <a:pt x="510" y="397"/>
                  </a:lnTo>
                  <a:lnTo>
                    <a:pt x="340" y="397"/>
                  </a:lnTo>
                  <a:lnTo>
                    <a:pt x="340" y="341"/>
                  </a:lnTo>
                  <a:lnTo>
                    <a:pt x="284" y="341"/>
                  </a:lnTo>
                  <a:lnTo>
                    <a:pt x="284" y="397"/>
                  </a:lnTo>
                  <a:lnTo>
                    <a:pt x="227" y="397"/>
                  </a:lnTo>
                  <a:lnTo>
                    <a:pt x="227" y="454"/>
                  </a:lnTo>
                  <a:lnTo>
                    <a:pt x="0" y="454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227"/>
                  </a:lnTo>
                  <a:lnTo>
                    <a:pt x="114" y="227"/>
                  </a:lnTo>
                  <a:lnTo>
                    <a:pt x="114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624" y="114"/>
                  </a:lnTo>
                  <a:lnTo>
                    <a:pt x="624" y="397"/>
                  </a:lnTo>
                  <a:lnTo>
                    <a:pt x="567" y="397"/>
                  </a:lnTo>
                  <a:lnTo>
                    <a:pt x="567" y="454"/>
                  </a:lnTo>
                  <a:lnTo>
                    <a:pt x="510" y="45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17" name="Freeform 13">
              <a:extLst>
                <a:ext uri="{FF2B5EF4-FFF2-40B4-BE49-F238E27FC236}">
                  <a16:creationId xmlns:a16="http://schemas.microsoft.com/office/drawing/2014/main" id="{F9C9D58D-F261-419E-9689-AB86D83449BE}"/>
                </a:ext>
              </a:extLst>
            </p:cNvPr>
            <p:cNvSpPr>
              <a:spLocks/>
            </p:cNvSpPr>
            <p:nvPr/>
          </p:nvSpPr>
          <p:spPr bwMode="auto">
            <a:xfrm>
              <a:off x="3761" y="4429"/>
              <a:ext cx="1134" cy="964"/>
            </a:xfrm>
            <a:custGeom>
              <a:avLst/>
              <a:gdLst>
                <a:gd name="T0" fmla="*/ 907 w 1134"/>
                <a:gd name="T1" fmla="*/ 113 h 964"/>
                <a:gd name="T2" fmla="*/ 907 w 1134"/>
                <a:gd name="T3" fmla="*/ 0 h 964"/>
                <a:gd name="T4" fmla="*/ 737 w 1134"/>
                <a:gd name="T5" fmla="*/ 0 h 964"/>
                <a:gd name="T6" fmla="*/ 737 w 1134"/>
                <a:gd name="T7" fmla="*/ 113 h 964"/>
                <a:gd name="T8" fmla="*/ 510 w 1134"/>
                <a:gd name="T9" fmla="*/ 113 h 964"/>
                <a:gd name="T10" fmla="*/ 510 w 1134"/>
                <a:gd name="T11" fmla="*/ 170 h 964"/>
                <a:gd name="T12" fmla="*/ 340 w 1134"/>
                <a:gd name="T13" fmla="*/ 170 h 964"/>
                <a:gd name="T14" fmla="*/ 340 w 1134"/>
                <a:gd name="T15" fmla="*/ 227 h 964"/>
                <a:gd name="T16" fmla="*/ 284 w 1134"/>
                <a:gd name="T17" fmla="*/ 227 h 964"/>
                <a:gd name="T18" fmla="*/ 284 w 1134"/>
                <a:gd name="T19" fmla="*/ 340 h 964"/>
                <a:gd name="T20" fmla="*/ 170 w 1134"/>
                <a:gd name="T21" fmla="*/ 340 h 964"/>
                <a:gd name="T22" fmla="*/ 170 w 1134"/>
                <a:gd name="T23" fmla="*/ 397 h 964"/>
                <a:gd name="T24" fmla="*/ 57 w 1134"/>
                <a:gd name="T25" fmla="*/ 397 h 964"/>
                <a:gd name="T26" fmla="*/ 57 w 1134"/>
                <a:gd name="T27" fmla="*/ 454 h 964"/>
                <a:gd name="T28" fmla="*/ 0 w 1134"/>
                <a:gd name="T29" fmla="*/ 454 h 964"/>
                <a:gd name="T30" fmla="*/ 0 w 1134"/>
                <a:gd name="T31" fmla="*/ 510 h 964"/>
                <a:gd name="T32" fmla="*/ 114 w 1134"/>
                <a:gd name="T33" fmla="*/ 510 h 964"/>
                <a:gd name="T34" fmla="*/ 114 w 1134"/>
                <a:gd name="T35" fmla="*/ 567 h 964"/>
                <a:gd name="T36" fmla="*/ 57 w 1134"/>
                <a:gd name="T37" fmla="*/ 567 h 964"/>
                <a:gd name="T38" fmla="*/ 57 w 1134"/>
                <a:gd name="T39" fmla="*/ 624 h 964"/>
                <a:gd name="T40" fmla="*/ 114 w 1134"/>
                <a:gd name="T41" fmla="*/ 624 h 964"/>
                <a:gd name="T42" fmla="*/ 114 w 1134"/>
                <a:gd name="T43" fmla="*/ 680 h 964"/>
                <a:gd name="T44" fmla="*/ 170 w 1134"/>
                <a:gd name="T45" fmla="*/ 680 h 964"/>
                <a:gd name="T46" fmla="*/ 170 w 1134"/>
                <a:gd name="T47" fmla="*/ 794 h 964"/>
                <a:gd name="T48" fmla="*/ 227 w 1134"/>
                <a:gd name="T49" fmla="*/ 794 h 964"/>
                <a:gd name="T50" fmla="*/ 227 w 1134"/>
                <a:gd name="T51" fmla="*/ 850 h 964"/>
                <a:gd name="T52" fmla="*/ 454 w 1134"/>
                <a:gd name="T53" fmla="*/ 850 h 964"/>
                <a:gd name="T54" fmla="*/ 454 w 1134"/>
                <a:gd name="T55" fmla="*/ 907 h 964"/>
                <a:gd name="T56" fmla="*/ 510 w 1134"/>
                <a:gd name="T57" fmla="*/ 907 h 964"/>
                <a:gd name="T58" fmla="*/ 510 w 1134"/>
                <a:gd name="T59" fmla="*/ 964 h 964"/>
                <a:gd name="T60" fmla="*/ 794 w 1134"/>
                <a:gd name="T61" fmla="*/ 964 h 964"/>
                <a:gd name="T62" fmla="*/ 794 w 1134"/>
                <a:gd name="T63" fmla="*/ 907 h 964"/>
                <a:gd name="T64" fmla="*/ 851 w 1134"/>
                <a:gd name="T65" fmla="*/ 907 h 964"/>
                <a:gd name="T66" fmla="*/ 851 w 1134"/>
                <a:gd name="T67" fmla="*/ 850 h 964"/>
                <a:gd name="T68" fmla="*/ 907 w 1134"/>
                <a:gd name="T69" fmla="*/ 850 h 964"/>
                <a:gd name="T70" fmla="*/ 907 w 1134"/>
                <a:gd name="T71" fmla="*/ 794 h 964"/>
                <a:gd name="T72" fmla="*/ 1134 w 1134"/>
                <a:gd name="T73" fmla="*/ 794 h 964"/>
                <a:gd name="T74" fmla="*/ 1134 w 1134"/>
                <a:gd name="T75" fmla="*/ 680 h 964"/>
                <a:gd name="T76" fmla="*/ 1077 w 1134"/>
                <a:gd name="T77" fmla="*/ 680 h 964"/>
                <a:gd name="T78" fmla="*/ 1077 w 1134"/>
                <a:gd name="T79" fmla="*/ 510 h 964"/>
                <a:gd name="T80" fmla="*/ 907 w 1134"/>
                <a:gd name="T81" fmla="*/ 510 h 964"/>
                <a:gd name="T82" fmla="*/ 907 w 1134"/>
                <a:gd name="T83" fmla="*/ 454 h 964"/>
                <a:gd name="T84" fmla="*/ 851 w 1134"/>
                <a:gd name="T85" fmla="*/ 454 h 964"/>
                <a:gd name="T86" fmla="*/ 851 w 1134"/>
                <a:gd name="T87" fmla="*/ 510 h 964"/>
                <a:gd name="T88" fmla="*/ 794 w 1134"/>
                <a:gd name="T89" fmla="*/ 510 h 964"/>
                <a:gd name="T90" fmla="*/ 794 w 1134"/>
                <a:gd name="T91" fmla="*/ 567 h 964"/>
                <a:gd name="T92" fmla="*/ 567 w 1134"/>
                <a:gd name="T93" fmla="*/ 567 h 964"/>
                <a:gd name="T94" fmla="*/ 567 w 1134"/>
                <a:gd name="T95" fmla="*/ 397 h 964"/>
                <a:gd name="T96" fmla="*/ 624 w 1134"/>
                <a:gd name="T97" fmla="*/ 397 h 964"/>
                <a:gd name="T98" fmla="*/ 624 w 1134"/>
                <a:gd name="T99" fmla="*/ 340 h 964"/>
                <a:gd name="T100" fmla="*/ 681 w 1134"/>
                <a:gd name="T101" fmla="*/ 340 h 964"/>
                <a:gd name="T102" fmla="*/ 681 w 1134"/>
                <a:gd name="T103" fmla="*/ 227 h 964"/>
                <a:gd name="T104" fmla="*/ 737 w 1134"/>
                <a:gd name="T105" fmla="*/ 227 h 964"/>
                <a:gd name="T106" fmla="*/ 737 w 1134"/>
                <a:gd name="T107" fmla="*/ 170 h 964"/>
                <a:gd name="T108" fmla="*/ 794 w 1134"/>
                <a:gd name="T109" fmla="*/ 170 h 964"/>
                <a:gd name="T110" fmla="*/ 794 w 1134"/>
                <a:gd name="T111" fmla="*/ 113 h 964"/>
                <a:gd name="T112" fmla="*/ 907 w 1134"/>
                <a:gd name="T113" fmla="*/ 113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134" h="964">
                  <a:moveTo>
                    <a:pt x="907" y="113"/>
                  </a:moveTo>
                  <a:lnTo>
                    <a:pt x="907" y="0"/>
                  </a:lnTo>
                  <a:lnTo>
                    <a:pt x="737" y="0"/>
                  </a:lnTo>
                  <a:lnTo>
                    <a:pt x="737" y="113"/>
                  </a:lnTo>
                  <a:lnTo>
                    <a:pt x="510" y="113"/>
                  </a:lnTo>
                  <a:lnTo>
                    <a:pt x="510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284" y="227"/>
                  </a:lnTo>
                  <a:lnTo>
                    <a:pt x="284" y="340"/>
                  </a:lnTo>
                  <a:lnTo>
                    <a:pt x="170" y="340"/>
                  </a:lnTo>
                  <a:lnTo>
                    <a:pt x="170" y="397"/>
                  </a:lnTo>
                  <a:lnTo>
                    <a:pt x="57" y="397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510"/>
                  </a:lnTo>
                  <a:lnTo>
                    <a:pt x="114" y="510"/>
                  </a:lnTo>
                  <a:lnTo>
                    <a:pt x="114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114" y="624"/>
                  </a:lnTo>
                  <a:lnTo>
                    <a:pt x="114" y="680"/>
                  </a:lnTo>
                  <a:lnTo>
                    <a:pt x="170" y="680"/>
                  </a:lnTo>
                  <a:lnTo>
                    <a:pt x="170" y="794"/>
                  </a:lnTo>
                  <a:lnTo>
                    <a:pt x="227" y="794"/>
                  </a:lnTo>
                  <a:lnTo>
                    <a:pt x="227" y="850"/>
                  </a:lnTo>
                  <a:lnTo>
                    <a:pt x="454" y="850"/>
                  </a:lnTo>
                  <a:lnTo>
                    <a:pt x="454" y="907"/>
                  </a:lnTo>
                  <a:lnTo>
                    <a:pt x="510" y="907"/>
                  </a:lnTo>
                  <a:lnTo>
                    <a:pt x="510" y="964"/>
                  </a:lnTo>
                  <a:lnTo>
                    <a:pt x="794" y="964"/>
                  </a:lnTo>
                  <a:lnTo>
                    <a:pt x="794" y="907"/>
                  </a:lnTo>
                  <a:lnTo>
                    <a:pt x="851" y="907"/>
                  </a:lnTo>
                  <a:lnTo>
                    <a:pt x="851" y="850"/>
                  </a:lnTo>
                  <a:lnTo>
                    <a:pt x="907" y="850"/>
                  </a:lnTo>
                  <a:lnTo>
                    <a:pt x="907" y="794"/>
                  </a:lnTo>
                  <a:lnTo>
                    <a:pt x="1134" y="794"/>
                  </a:lnTo>
                  <a:lnTo>
                    <a:pt x="1134" y="680"/>
                  </a:lnTo>
                  <a:lnTo>
                    <a:pt x="1077" y="680"/>
                  </a:lnTo>
                  <a:lnTo>
                    <a:pt x="1077" y="510"/>
                  </a:lnTo>
                  <a:lnTo>
                    <a:pt x="907" y="510"/>
                  </a:lnTo>
                  <a:lnTo>
                    <a:pt x="907" y="454"/>
                  </a:lnTo>
                  <a:lnTo>
                    <a:pt x="851" y="454"/>
                  </a:lnTo>
                  <a:lnTo>
                    <a:pt x="851" y="510"/>
                  </a:lnTo>
                  <a:lnTo>
                    <a:pt x="794" y="510"/>
                  </a:lnTo>
                  <a:lnTo>
                    <a:pt x="794" y="567"/>
                  </a:lnTo>
                  <a:lnTo>
                    <a:pt x="567" y="567"/>
                  </a:lnTo>
                  <a:lnTo>
                    <a:pt x="567" y="397"/>
                  </a:lnTo>
                  <a:lnTo>
                    <a:pt x="624" y="397"/>
                  </a:lnTo>
                  <a:lnTo>
                    <a:pt x="624" y="340"/>
                  </a:lnTo>
                  <a:lnTo>
                    <a:pt x="681" y="340"/>
                  </a:lnTo>
                  <a:lnTo>
                    <a:pt x="681" y="227"/>
                  </a:lnTo>
                  <a:lnTo>
                    <a:pt x="737" y="227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794" y="113"/>
                  </a:lnTo>
                  <a:lnTo>
                    <a:pt x="907" y="11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18" name="Freeform 14">
              <a:extLst>
                <a:ext uri="{FF2B5EF4-FFF2-40B4-BE49-F238E27FC236}">
                  <a16:creationId xmlns:a16="http://schemas.microsoft.com/office/drawing/2014/main" id="{A392E45B-BBC4-40E7-8315-95AFB2C8A024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5279"/>
              <a:ext cx="397" cy="454"/>
            </a:xfrm>
            <a:custGeom>
              <a:avLst/>
              <a:gdLst>
                <a:gd name="T0" fmla="*/ 57 w 397"/>
                <a:gd name="T1" fmla="*/ 454 h 454"/>
                <a:gd name="T2" fmla="*/ 57 w 397"/>
                <a:gd name="T3" fmla="*/ 341 h 454"/>
                <a:gd name="T4" fmla="*/ 0 w 397"/>
                <a:gd name="T5" fmla="*/ 341 h 454"/>
                <a:gd name="T6" fmla="*/ 0 w 397"/>
                <a:gd name="T7" fmla="*/ 227 h 454"/>
                <a:gd name="T8" fmla="*/ 57 w 397"/>
                <a:gd name="T9" fmla="*/ 227 h 454"/>
                <a:gd name="T10" fmla="*/ 57 w 397"/>
                <a:gd name="T11" fmla="*/ 114 h 454"/>
                <a:gd name="T12" fmla="*/ 114 w 397"/>
                <a:gd name="T13" fmla="*/ 114 h 454"/>
                <a:gd name="T14" fmla="*/ 114 w 397"/>
                <a:gd name="T15" fmla="*/ 0 h 454"/>
                <a:gd name="T16" fmla="*/ 284 w 397"/>
                <a:gd name="T17" fmla="*/ 0 h 454"/>
                <a:gd name="T18" fmla="*/ 284 w 397"/>
                <a:gd name="T19" fmla="*/ 171 h 454"/>
                <a:gd name="T20" fmla="*/ 397 w 397"/>
                <a:gd name="T21" fmla="*/ 171 h 454"/>
                <a:gd name="T22" fmla="*/ 397 w 397"/>
                <a:gd name="T23" fmla="*/ 284 h 454"/>
                <a:gd name="T24" fmla="*/ 284 w 397"/>
                <a:gd name="T25" fmla="*/ 284 h 454"/>
                <a:gd name="T26" fmla="*/ 284 w 397"/>
                <a:gd name="T27" fmla="*/ 341 h 454"/>
                <a:gd name="T28" fmla="*/ 227 w 397"/>
                <a:gd name="T29" fmla="*/ 341 h 454"/>
                <a:gd name="T30" fmla="*/ 227 w 397"/>
                <a:gd name="T31" fmla="*/ 397 h 454"/>
                <a:gd name="T32" fmla="*/ 114 w 397"/>
                <a:gd name="T33" fmla="*/ 397 h 454"/>
                <a:gd name="T34" fmla="*/ 114 w 397"/>
                <a:gd name="T35" fmla="*/ 454 h 454"/>
                <a:gd name="T36" fmla="*/ 57 w 397"/>
                <a:gd name="T37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97" h="454">
                  <a:moveTo>
                    <a:pt x="57" y="454"/>
                  </a:moveTo>
                  <a:lnTo>
                    <a:pt x="57" y="341"/>
                  </a:lnTo>
                  <a:lnTo>
                    <a:pt x="0" y="341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284" y="0"/>
                  </a:lnTo>
                  <a:lnTo>
                    <a:pt x="284" y="171"/>
                  </a:lnTo>
                  <a:lnTo>
                    <a:pt x="397" y="171"/>
                  </a:lnTo>
                  <a:lnTo>
                    <a:pt x="397" y="284"/>
                  </a:lnTo>
                  <a:lnTo>
                    <a:pt x="284" y="284"/>
                  </a:lnTo>
                  <a:lnTo>
                    <a:pt x="284" y="341"/>
                  </a:lnTo>
                  <a:lnTo>
                    <a:pt x="227" y="341"/>
                  </a:lnTo>
                  <a:lnTo>
                    <a:pt x="227" y="397"/>
                  </a:lnTo>
                  <a:lnTo>
                    <a:pt x="114" y="397"/>
                  </a:lnTo>
                  <a:lnTo>
                    <a:pt x="114" y="454"/>
                  </a:lnTo>
                  <a:lnTo>
                    <a:pt x="57" y="45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19" name="Freeform 15">
              <a:extLst>
                <a:ext uri="{FF2B5EF4-FFF2-40B4-BE49-F238E27FC236}">
                  <a16:creationId xmlns:a16="http://schemas.microsoft.com/office/drawing/2014/main" id="{AC0DEF69-3AB8-42E9-A5FC-3D445175185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5279"/>
              <a:ext cx="567" cy="624"/>
            </a:xfrm>
            <a:custGeom>
              <a:avLst/>
              <a:gdLst>
                <a:gd name="T0" fmla="*/ 567 w 567"/>
                <a:gd name="T1" fmla="*/ 397 h 624"/>
                <a:gd name="T2" fmla="*/ 567 w 567"/>
                <a:gd name="T3" fmla="*/ 454 h 624"/>
                <a:gd name="T4" fmla="*/ 510 w 567"/>
                <a:gd name="T5" fmla="*/ 454 h 624"/>
                <a:gd name="T6" fmla="*/ 510 w 567"/>
                <a:gd name="T7" fmla="*/ 567 h 624"/>
                <a:gd name="T8" fmla="*/ 340 w 567"/>
                <a:gd name="T9" fmla="*/ 567 h 624"/>
                <a:gd name="T10" fmla="*/ 340 w 567"/>
                <a:gd name="T11" fmla="*/ 624 h 624"/>
                <a:gd name="T12" fmla="*/ 170 w 567"/>
                <a:gd name="T13" fmla="*/ 624 h 624"/>
                <a:gd name="T14" fmla="*/ 170 w 567"/>
                <a:gd name="T15" fmla="*/ 567 h 624"/>
                <a:gd name="T16" fmla="*/ 170 w 567"/>
                <a:gd name="T17" fmla="*/ 511 h 624"/>
                <a:gd name="T18" fmla="*/ 0 w 567"/>
                <a:gd name="T19" fmla="*/ 511 h 624"/>
                <a:gd name="T20" fmla="*/ 0 w 567"/>
                <a:gd name="T21" fmla="*/ 397 h 624"/>
                <a:gd name="T22" fmla="*/ 170 w 567"/>
                <a:gd name="T23" fmla="*/ 397 h 624"/>
                <a:gd name="T24" fmla="*/ 170 w 567"/>
                <a:gd name="T25" fmla="*/ 341 h 624"/>
                <a:gd name="T26" fmla="*/ 227 w 567"/>
                <a:gd name="T27" fmla="*/ 341 h 624"/>
                <a:gd name="T28" fmla="*/ 227 w 567"/>
                <a:gd name="T29" fmla="*/ 284 h 624"/>
                <a:gd name="T30" fmla="*/ 170 w 567"/>
                <a:gd name="T31" fmla="*/ 284 h 624"/>
                <a:gd name="T32" fmla="*/ 170 w 567"/>
                <a:gd name="T33" fmla="*/ 227 h 624"/>
                <a:gd name="T34" fmla="*/ 113 w 567"/>
                <a:gd name="T35" fmla="*/ 227 h 624"/>
                <a:gd name="T36" fmla="*/ 113 w 567"/>
                <a:gd name="T37" fmla="*/ 171 h 624"/>
                <a:gd name="T38" fmla="*/ 170 w 567"/>
                <a:gd name="T39" fmla="*/ 171 h 624"/>
                <a:gd name="T40" fmla="*/ 170 w 567"/>
                <a:gd name="T41" fmla="*/ 114 h 624"/>
                <a:gd name="T42" fmla="*/ 227 w 567"/>
                <a:gd name="T43" fmla="*/ 114 h 624"/>
                <a:gd name="T44" fmla="*/ 227 w 567"/>
                <a:gd name="T45" fmla="*/ 57 h 624"/>
                <a:gd name="T46" fmla="*/ 284 w 567"/>
                <a:gd name="T47" fmla="*/ 57 h 624"/>
                <a:gd name="T48" fmla="*/ 284 w 567"/>
                <a:gd name="T49" fmla="*/ 0 h 624"/>
                <a:gd name="T50" fmla="*/ 454 w 567"/>
                <a:gd name="T51" fmla="*/ 0 h 624"/>
                <a:gd name="T52" fmla="*/ 454 w 567"/>
                <a:gd name="T53" fmla="*/ 114 h 624"/>
                <a:gd name="T54" fmla="*/ 397 w 567"/>
                <a:gd name="T55" fmla="*/ 114 h 624"/>
                <a:gd name="T56" fmla="*/ 397 w 567"/>
                <a:gd name="T57" fmla="*/ 227 h 624"/>
                <a:gd name="T58" fmla="*/ 340 w 567"/>
                <a:gd name="T59" fmla="*/ 227 h 624"/>
                <a:gd name="T60" fmla="*/ 340 w 567"/>
                <a:gd name="T61" fmla="*/ 341 h 624"/>
                <a:gd name="T62" fmla="*/ 397 w 567"/>
                <a:gd name="T63" fmla="*/ 341 h 624"/>
                <a:gd name="T64" fmla="*/ 397 w 567"/>
                <a:gd name="T65" fmla="*/ 454 h 624"/>
                <a:gd name="T66" fmla="*/ 454 w 567"/>
                <a:gd name="T67" fmla="*/ 454 h 624"/>
                <a:gd name="T68" fmla="*/ 454 w 567"/>
                <a:gd name="T69" fmla="*/ 397 h 624"/>
                <a:gd name="T70" fmla="*/ 567 w 567"/>
                <a:gd name="T71" fmla="*/ 39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67" h="624">
                  <a:moveTo>
                    <a:pt x="567" y="397"/>
                  </a:moveTo>
                  <a:lnTo>
                    <a:pt x="567" y="454"/>
                  </a:lnTo>
                  <a:lnTo>
                    <a:pt x="510" y="454"/>
                  </a:lnTo>
                  <a:lnTo>
                    <a:pt x="510" y="567"/>
                  </a:lnTo>
                  <a:lnTo>
                    <a:pt x="340" y="567"/>
                  </a:lnTo>
                  <a:lnTo>
                    <a:pt x="340" y="624"/>
                  </a:lnTo>
                  <a:lnTo>
                    <a:pt x="170" y="624"/>
                  </a:lnTo>
                  <a:lnTo>
                    <a:pt x="170" y="567"/>
                  </a:lnTo>
                  <a:lnTo>
                    <a:pt x="170" y="511"/>
                  </a:lnTo>
                  <a:lnTo>
                    <a:pt x="0" y="511"/>
                  </a:lnTo>
                  <a:lnTo>
                    <a:pt x="0" y="397"/>
                  </a:lnTo>
                  <a:lnTo>
                    <a:pt x="170" y="397"/>
                  </a:lnTo>
                  <a:lnTo>
                    <a:pt x="170" y="341"/>
                  </a:lnTo>
                  <a:lnTo>
                    <a:pt x="227" y="341"/>
                  </a:lnTo>
                  <a:lnTo>
                    <a:pt x="227" y="284"/>
                  </a:lnTo>
                  <a:lnTo>
                    <a:pt x="170" y="284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171"/>
                  </a:lnTo>
                  <a:lnTo>
                    <a:pt x="170" y="171"/>
                  </a:lnTo>
                  <a:lnTo>
                    <a:pt x="170" y="114"/>
                  </a:lnTo>
                  <a:lnTo>
                    <a:pt x="227" y="114"/>
                  </a:lnTo>
                  <a:lnTo>
                    <a:pt x="227" y="57"/>
                  </a:lnTo>
                  <a:lnTo>
                    <a:pt x="284" y="57"/>
                  </a:lnTo>
                  <a:lnTo>
                    <a:pt x="284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397" y="114"/>
                  </a:lnTo>
                  <a:lnTo>
                    <a:pt x="397" y="227"/>
                  </a:lnTo>
                  <a:lnTo>
                    <a:pt x="340" y="227"/>
                  </a:lnTo>
                  <a:lnTo>
                    <a:pt x="340" y="341"/>
                  </a:lnTo>
                  <a:lnTo>
                    <a:pt x="397" y="341"/>
                  </a:lnTo>
                  <a:lnTo>
                    <a:pt x="397" y="454"/>
                  </a:lnTo>
                  <a:lnTo>
                    <a:pt x="454" y="454"/>
                  </a:lnTo>
                  <a:lnTo>
                    <a:pt x="454" y="397"/>
                  </a:lnTo>
                  <a:lnTo>
                    <a:pt x="567" y="39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0" name="Freeform 16">
              <a:extLst>
                <a:ext uri="{FF2B5EF4-FFF2-40B4-BE49-F238E27FC236}">
                  <a16:creationId xmlns:a16="http://schemas.microsoft.com/office/drawing/2014/main" id="{ABD4132C-E013-444A-A279-7399715DEECA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4" y="5279"/>
              <a:ext cx="851" cy="511"/>
            </a:xfrm>
            <a:custGeom>
              <a:avLst/>
              <a:gdLst>
                <a:gd name="T0" fmla="*/ 681 w 851"/>
                <a:gd name="T1" fmla="*/ 0 h 511"/>
                <a:gd name="T2" fmla="*/ 397 w 851"/>
                <a:gd name="T3" fmla="*/ 0 h 511"/>
                <a:gd name="T4" fmla="*/ 397 w 851"/>
                <a:gd name="T5" fmla="*/ 57 h 511"/>
                <a:gd name="T6" fmla="*/ 284 w 851"/>
                <a:gd name="T7" fmla="*/ 57 h 511"/>
                <a:gd name="T8" fmla="*/ 284 w 851"/>
                <a:gd name="T9" fmla="*/ 114 h 511"/>
                <a:gd name="T10" fmla="*/ 227 w 851"/>
                <a:gd name="T11" fmla="*/ 114 h 511"/>
                <a:gd name="T12" fmla="*/ 227 w 851"/>
                <a:gd name="T13" fmla="*/ 284 h 511"/>
                <a:gd name="T14" fmla="*/ 114 w 851"/>
                <a:gd name="T15" fmla="*/ 284 h 511"/>
                <a:gd name="T16" fmla="*/ 114 w 851"/>
                <a:gd name="T17" fmla="*/ 341 h 511"/>
                <a:gd name="T18" fmla="*/ 57 w 851"/>
                <a:gd name="T19" fmla="*/ 341 h 511"/>
                <a:gd name="T20" fmla="*/ 57 w 851"/>
                <a:gd name="T21" fmla="*/ 454 h 511"/>
                <a:gd name="T22" fmla="*/ 0 w 851"/>
                <a:gd name="T23" fmla="*/ 454 h 511"/>
                <a:gd name="T24" fmla="*/ 0 w 851"/>
                <a:gd name="T25" fmla="*/ 511 h 511"/>
                <a:gd name="T26" fmla="*/ 397 w 851"/>
                <a:gd name="T27" fmla="*/ 511 h 511"/>
                <a:gd name="T28" fmla="*/ 397 w 851"/>
                <a:gd name="T29" fmla="*/ 397 h 511"/>
                <a:gd name="T30" fmla="*/ 511 w 851"/>
                <a:gd name="T31" fmla="*/ 397 h 511"/>
                <a:gd name="T32" fmla="*/ 511 w 851"/>
                <a:gd name="T33" fmla="*/ 454 h 511"/>
                <a:gd name="T34" fmla="*/ 567 w 851"/>
                <a:gd name="T35" fmla="*/ 454 h 511"/>
                <a:gd name="T36" fmla="*/ 567 w 851"/>
                <a:gd name="T37" fmla="*/ 397 h 511"/>
                <a:gd name="T38" fmla="*/ 681 w 851"/>
                <a:gd name="T39" fmla="*/ 397 h 511"/>
                <a:gd name="T40" fmla="*/ 681 w 851"/>
                <a:gd name="T41" fmla="*/ 454 h 511"/>
                <a:gd name="T42" fmla="*/ 737 w 851"/>
                <a:gd name="T43" fmla="*/ 454 h 511"/>
                <a:gd name="T44" fmla="*/ 737 w 851"/>
                <a:gd name="T45" fmla="*/ 397 h 511"/>
                <a:gd name="T46" fmla="*/ 794 w 851"/>
                <a:gd name="T47" fmla="*/ 397 h 511"/>
                <a:gd name="T48" fmla="*/ 794 w 851"/>
                <a:gd name="T49" fmla="*/ 284 h 511"/>
                <a:gd name="T50" fmla="*/ 851 w 851"/>
                <a:gd name="T51" fmla="*/ 284 h 511"/>
                <a:gd name="T52" fmla="*/ 851 w 851"/>
                <a:gd name="T53" fmla="*/ 114 h 511"/>
                <a:gd name="T54" fmla="*/ 737 w 851"/>
                <a:gd name="T55" fmla="*/ 114 h 511"/>
                <a:gd name="T56" fmla="*/ 737 w 851"/>
                <a:gd name="T57" fmla="*/ 57 h 511"/>
                <a:gd name="T58" fmla="*/ 681 w 851"/>
                <a:gd name="T59" fmla="*/ 57 h 511"/>
                <a:gd name="T60" fmla="*/ 681 w 851"/>
                <a:gd name="T61" fmla="*/ 0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851" h="511">
                  <a:moveTo>
                    <a:pt x="681" y="0"/>
                  </a:moveTo>
                  <a:lnTo>
                    <a:pt x="397" y="0"/>
                  </a:lnTo>
                  <a:lnTo>
                    <a:pt x="397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227" y="114"/>
                  </a:lnTo>
                  <a:lnTo>
                    <a:pt x="227" y="284"/>
                  </a:lnTo>
                  <a:lnTo>
                    <a:pt x="114" y="284"/>
                  </a:lnTo>
                  <a:lnTo>
                    <a:pt x="114" y="341"/>
                  </a:lnTo>
                  <a:lnTo>
                    <a:pt x="57" y="341"/>
                  </a:lnTo>
                  <a:lnTo>
                    <a:pt x="57" y="454"/>
                  </a:lnTo>
                  <a:lnTo>
                    <a:pt x="0" y="454"/>
                  </a:lnTo>
                  <a:lnTo>
                    <a:pt x="0" y="511"/>
                  </a:lnTo>
                  <a:lnTo>
                    <a:pt x="397" y="511"/>
                  </a:lnTo>
                  <a:lnTo>
                    <a:pt x="397" y="397"/>
                  </a:lnTo>
                  <a:lnTo>
                    <a:pt x="511" y="397"/>
                  </a:lnTo>
                  <a:lnTo>
                    <a:pt x="511" y="454"/>
                  </a:lnTo>
                  <a:lnTo>
                    <a:pt x="567" y="454"/>
                  </a:lnTo>
                  <a:lnTo>
                    <a:pt x="567" y="397"/>
                  </a:lnTo>
                  <a:lnTo>
                    <a:pt x="681" y="397"/>
                  </a:lnTo>
                  <a:lnTo>
                    <a:pt x="681" y="454"/>
                  </a:lnTo>
                  <a:lnTo>
                    <a:pt x="737" y="454"/>
                  </a:lnTo>
                  <a:lnTo>
                    <a:pt x="737" y="397"/>
                  </a:lnTo>
                  <a:lnTo>
                    <a:pt x="794" y="397"/>
                  </a:lnTo>
                  <a:lnTo>
                    <a:pt x="794" y="284"/>
                  </a:lnTo>
                  <a:lnTo>
                    <a:pt x="851" y="284"/>
                  </a:lnTo>
                  <a:lnTo>
                    <a:pt x="851" y="114"/>
                  </a:lnTo>
                  <a:lnTo>
                    <a:pt x="737" y="114"/>
                  </a:lnTo>
                  <a:lnTo>
                    <a:pt x="737" y="57"/>
                  </a:lnTo>
                  <a:lnTo>
                    <a:pt x="681" y="57"/>
                  </a:lnTo>
                  <a:lnTo>
                    <a:pt x="681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1" name="Freeform 17">
              <a:extLst>
                <a:ext uri="{FF2B5EF4-FFF2-40B4-BE49-F238E27FC236}">
                  <a16:creationId xmlns:a16="http://schemas.microsoft.com/office/drawing/2014/main" id="{B5E89BD3-F0CA-4C93-9DD0-F4CC52885136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5676"/>
              <a:ext cx="567" cy="454"/>
            </a:xfrm>
            <a:custGeom>
              <a:avLst/>
              <a:gdLst>
                <a:gd name="T0" fmla="*/ 567 w 567"/>
                <a:gd name="T1" fmla="*/ 0 h 454"/>
                <a:gd name="T2" fmla="*/ 567 w 567"/>
                <a:gd name="T3" fmla="*/ 397 h 454"/>
                <a:gd name="T4" fmla="*/ 510 w 567"/>
                <a:gd name="T5" fmla="*/ 397 h 454"/>
                <a:gd name="T6" fmla="*/ 510 w 567"/>
                <a:gd name="T7" fmla="*/ 454 h 454"/>
                <a:gd name="T8" fmla="*/ 453 w 567"/>
                <a:gd name="T9" fmla="*/ 454 h 454"/>
                <a:gd name="T10" fmla="*/ 453 w 567"/>
                <a:gd name="T11" fmla="*/ 397 h 454"/>
                <a:gd name="T12" fmla="*/ 397 w 567"/>
                <a:gd name="T13" fmla="*/ 397 h 454"/>
                <a:gd name="T14" fmla="*/ 397 w 567"/>
                <a:gd name="T15" fmla="*/ 341 h 454"/>
                <a:gd name="T16" fmla="*/ 170 w 567"/>
                <a:gd name="T17" fmla="*/ 341 h 454"/>
                <a:gd name="T18" fmla="*/ 170 w 567"/>
                <a:gd name="T19" fmla="*/ 227 h 454"/>
                <a:gd name="T20" fmla="*/ 0 w 567"/>
                <a:gd name="T21" fmla="*/ 227 h 454"/>
                <a:gd name="T22" fmla="*/ 0 w 567"/>
                <a:gd name="T23" fmla="*/ 170 h 454"/>
                <a:gd name="T24" fmla="*/ 56 w 567"/>
                <a:gd name="T25" fmla="*/ 170 h 454"/>
                <a:gd name="T26" fmla="*/ 56 w 567"/>
                <a:gd name="T27" fmla="*/ 114 h 454"/>
                <a:gd name="T28" fmla="*/ 453 w 567"/>
                <a:gd name="T29" fmla="*/ 114 h 454"/>
                <a:gd name="T30" fmla="*/ 453 w 567"/>
                <a:gd name="T31" fmla="*/ 0 h 454"/>
                <a:gd name="T32" fmla="*/ 567 w 567"/>
                <a:gd name="T3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67" h="454">
                  <a:moveTo>
                    <a:pt x="567" y="0"/>
                  </a:moveTo>
                  <a:lnTo>
                    <a:pt x="567" y="397"/>
                  </a:lnTo>
                  <a:lnTo>
                    <a:pt x="510" y="397"/>
                  </a:lnTo>
                  <a:lnTo>
                    <a:pt x="510" y="454"/>
                  </a:lnTo>
                  <a:lnTo>
                    <a:pt x="453" y="454"/>
                  </a:lnTo>
                  <a:lnTo>
                    <a:pt x="453" y="397"/>
                  </a:lnTo>
                  <a:lnTo>
                    <a:pt x="397" y="397"/>
                  </a:lnTo>
                  <a:lnTo>
                    <a:pt x="397" y="341"/>
                  </a:lnTo>
                  <a:lnTo>
                    <a:pt x="170" y="341"/>
                  </a:lnTo>
                  <a:lnTo>
                    <a:pt x="170" y="227"/>
                  </a:lnTo>
                  <a:lnTo>
                    <a:pt x="0" y="227"/>
                  </a:lnTo>
                  <a:lnTo>
                    <a:pt x="0" y="170"/>
                  </a:lnTo>
                  <a:lnTo>
                    <a:pt x="56" y="170"/>
                  </a:lnTo>
                  <a:lnTo>
                    <a:pt x="56" y="114"/>
                  </a:lnTo>
                  <a:lnTo>
                    <a:pt x="453" y="114"/>
                  </a:lnTo>
                  <a:lnTo>
                    <a:pt x="453" y="0"/>
                  </a:lnTo>
                  <a:lnTo>
                    <a:pt x="56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2" name="Freeform 18">
              <a:extLst>
                <a:ext uri="{FF2B5EF4-FFF2-40B4-BE49-F238E27FC236}">
                  <a16:creationId xmlns:a16="http://schemas.microsoft.com/office/drawing/2014/main" id="{7900D76F-0BBB-4738-9AB5-D9549C2DFD30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6073"/>
              <a:ext cx="567" cy="794"/>
            </a:xfrm>
            <a:custGeom>
              <a:avLst/>
              <a:gdLst>
                <a:gd name="T0" fmla="*/ 57 w 567"/>
                <a:gd name="T1" fmla="*/ 0 h 794"/>
                <a:gd name="T2" fmla="*/ 57 w 567"/>
                <a:gd name="T3" fmla="*/ 57 h 794"/>
                <a:gd name="T4" fmla="*/ 0 w 567"/>
                <a:gd name="T5" fmla="*/ 57 h 794"/>
                <a:gd name="T6" fmla="*/ 0 w 567"/>
                <a:gd name="T7" fmla="*/ 170 h 794"/>
                <a:gd name="T8" fmla="*/ 57 w 567"/>
                <a:gd name="T9" fmla="*/ 170 h 794"/>
                <a:gd name="T10" fmla="*/ 57 w 567"/>
                <a:gd name="T11" fmla="*/ 284 h 794"/>
                <a:gd name="T12" fmla="*/ 0 w 567"/>
                <a:gd name="T13" fmla="*/ 284 h 794"/>
                <a:gd name="T14" fmla="*/ 0 w 567"/>
                <a:gd name="T15" fmla="*/ 340 h 794"/>
                <a:gd name="T16" fmla="*/ 57 w 567"/>
                <a:gd name="T17" fmla="*/ 340 h 794"/>
                <a:gd name="T18" fmla="*/ 57 w 567"/>
                <a:gd name="T19" fmla="*/ 454 h 794"/>
                <a:gd name="T20" fmla="*/ 113 w 567"/>
                <a:gd name="T21" fmla="*/ 454 h 794"/>
                <a:gd name="T22" fmla="*/ 113 w 567"/>
                <a:gd name="T23" fmla="*/ 567 h 794"/>
                <a:gd name="T24" fmla="*/ 170 w 567"/>
                <a:gd name="T25" fmla="*/ 567 h 794"/>
                <a:gd name="T26" fmla="*/ 170 w 567"/>
                <a:gd name="T27" fmla="*/ 681 h 794"/>
                <a:gd name="T28" fmla="*/ 113 w 567"/>
                <a:gd name="T29" fmla="*/ 681 h 794"/>
                <a:gd name="T30" fmla="*/ 113 w 567"/>
                <a:gd name="T31" fmla="*/ 794 h 794"/>
                <a:gd name="T32" fmla="*/ 227 w 567"/>
                <a:gd name="T33" fmla="*/ 794 h 794"/>
                <a:gd name="T34" fmla="*/ 283 w 567"/>
                <a:gd name="T35" fmla="*/ 794 h 794"/>
                <a:gd name="T36" fmla="*/ 283 w 567"/>
                <a:gd name="T37" fmla="*/ 737 h 794"/>
                <a:gd name="T38" fmla="*/ 397 w 567"/>
                <a:gd name="T39" fmla="*/ 737 h 794"/>
                <a:gd name="T40" fmla="*/ 397 w 567"/>
                <a:gd name="T41" fmla="*/ 681 h 794"/>
                <a:gd name="T42" fmla="*/ 510 w 567"/>
                <a:gd name="T43" fmla="*/ 681 h 794"/>
                <a:gd name="T44" fmla="*/ 510 w 567"/>
                <a:gd name="T45" fmla="*/ 567 h 794"/>
                <a:gd name="T46" fmla="*/ 567 w 567"/>
                <a:gd name="T47" fmla="*/ 567 h 794"/>
                <a:gd name="T48" fmla="*/ 567 w 567"/>
                <a:gd name="T49" fmla="*/ 397 h 794"/>
                <a:gd name="T50" fmla="*/ 453 w 567"/>
                <a:gd name="T51" fmla="*/ 397 h 794"/>
                <a:gd name="T52" fmla="*/ 453 w 567"/>
                <a:gd name="T53" fmla="*/ 340 h 794"/>
                <a:gd name="T54" fmla="*/ 397 w 567"/>
                <a:gd name="T55" fmla="*/ 340 h 794"/>
                <a:gd name="T56" fmla="*/ 397 w 567"/>
                <a:gd name="T57" fmla="*/ 284 h 794"/>
                <a:gd name="T58" fmla="*/ 340 w 567"/>
                <a:gd name="T59" fmla="*/ 284 h 794"/>
                <a:gd name="T60" fmla="*/ 340 w 567"/>
                <a:gd name="T61" fmla="*/ 57 h 794"/>
                <a:gd name="T62" fmla="*/ 283 w 567"/>
                <a:gd name="T63" fmla="*/ 57 h 794"/>
                <a:gd name="T64" fmla="*/ 283 w 567"/>
                <a:gd name="T65" fmla="*/ 0 h 794"/>
                <a:gd name="T66" fmla="*/ 170 w 567"/>
                <a:gd name="T67" fmla="*/ 0 h 794"/>
                <a:gd name="T68" fmla="*/ 170 w 567"/>
                <a:gd name="T69" fmla="*/ 57 h 794"/>
                <a:gd name="T70" fmla="*/ 113 w 567"/>
                <a:gd name="T71" fmla="*/ 57 h 794"/>
                <a:gd name="T72" fmla="*/ 113 w 567"/>
                <a:gd name="T73" fmla="*/ 0 h 794"/>
                <a:gd name="T74" fmla="*/ 57 w 567"/>
                <a:gd name="T75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67" h="794">
                  <a:moveTo>
                    <a:pt x="57" y="0"/>
                  </a:moveTo>
                  <a:lnTo>
                    <a:pt x="57" y="57"/>
                  </a:lnTo>
                  <a:lnTo>
                    <a:pt x="0" y="57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454"/>
                  </a:lnTo>
                  <a:lnTo>
                    <a:pt x="113" y="454"/>
                  </a:lnTo>
                  <a:lnTo>
                    <a:pt x="113" y="567"/>
                  </a:lnTo>
                  <a:lnTo>
                    <a:pt x="170" y="567"/>
                  </a:lnTo>
                  <a:lnTo>
                    <a:pt x="170" y="681"/>
                  </a:lnTo>
                  <a:lnTo>
                    <a:pt x="113" y="681"/>
                  </a:lnTo>
                  <a:lnTo>
                    <a:pt x="113" y="794"/>
                  </a:lnTo>
                  <a:lnTo>
                    <a:pt x="227" y="794"/>
                  </a:lnTo>
                  <a:lnTo>
                    <a:pt x="283" y="794"/>
                  </a:lnTo>
                  <a:lnTo>
                    <a:pt x="283" y="737"/>
                  </a:lnTo>
                  <a:lnTo>
                    <a:pt x="397" y="737"/>
                  </a:lnTo>
                  <a:lnTo>
                    <a:pt x="397" y="681"/>
                  </a:lnTo>
                  <a:lnTo>
                    <a:pt x="510" y="681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397"/>
                  </a:lnTo>
                  <a:lnTo>
                    <a:pt x="453" y="397"/>
                  </a:lnTo>
                  <a:lnTo>
                    <a:pt x="453" y="340"/>
                  </a:lnTo>
                  <a:lnTo>
                    <a:pt x="397" y="340"/>
                  </a:lnTo>
                  <a:lnTo>
                    <a:pt x="397" y="284"/>
                  </a:lnTo>
                  <a:lnTo>
                    <a:pt x="340" y="284"/>
                  </a:lnTo>
                  <a:lnTo>
                    <a:pt x="340" y="57"/>
                  </a:lnTo>
                  <a:lnTo>
                    <a:pt x="283" y="57"/>
                  </a:lnTo>
                  <a:lnTo>
                    <a:pt x="283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3" name="Freeform 19">
              <a:extLst>
                <a:ext uri="{FF2B5EF4-FFF2-40B4-BE49-F238E27FC236}">
                  <a16:creationId xmlns:a16="http://schemas.microsoft.com/office/drawing/2014/main" id="{E6337361-D8F2-444B-A84D-0541CAB09B68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6130"/>
              <a:ext cx="624" cy="624"/>
            </a:xfrm>
            <a:custGeom>
              <a:avLst/>
              <a:gdLst>
                <a:gd name="T0" fmla="*/ 567 w 624"/>
                <a:gd name="T1" fmla="*/ 624 h 624"/>
                <a:gd name="T2" fmla="*/ 567 w 624"/>
                <a:gd name="T3" fmla="*/ 567 h 624"/>
                <a:gd name="T4" fmla="*/ 397 w 624"/>
                <a:gd name="T5" fmla="*/ 567 h 624"/>
                <a:gd name="T6" fmla="*/ 397 w 624"/>
                <a:gd name="T7" fmla="*/ 510 h 624"/>
                <a:gd name="T8" fmla="*/ 340 w 624"/>
                <a:gd name="T9" fmla="*/ 510 h 624"/>
                <a:gd name="T10" fmla="*/ 340 w 624"/>
                <a:gd name="T11" fmla="*/ 454 h 624"/>
                <a:gd name="T12" fmla="*/ 227 w 624"/>
                <a:gd name="T13" fmla="*/ 454 h 624"/>
                <a:gd name="T14" fmla="*/ 227 w 624"/>
                <a:gd name="T15" fmla="*/ 510 h 624"/>
                <a:gd name="T16" fmla="*/ 170 w 624"/>
                <a:gd name="T17" fmla="*/ 510 h 624"/>
                <a:gd name="T18" fmla="*/ 170 w 624"/>
                <a:gd name="T19" fmla="*/ 454 h 624"/>
                <a:gd name="T20" fmla="*/ 114 w 624"/>
                <a:gd name="T21" fmla="*/ 454 h 624"/>
                <a:gd name="T22" fmla="*/ 114 w 624"/>
                <a:gd name="T23" fmla="*/ 283 h 624"/>
                <a:gd name="T24" fmla="*/ 0 w 624"/>
                <a:gd name="T25" fmla="*/ 283 h 624"/>
                <a:gd name="T26" fmla="*/ 0 w 624"/>
                <a:gd name="T27" fmla="*/ 170 h 624"/>
                <a:gd name="T28" fmla="*/ 57 w 624"/>
                <a:gd name="T29" fmla="*/ 170 h 624"/>
                <a:gd name="T30" fmla="*/ 57 w 624"/>
                <a:gd name="T31" fmla="*/ 0 h 624"/>
                <a:gd name="T32" fmla="*/ 170 w 624"/>
                <a:gd name="T33" fmla="*/ 0 h 624"/>
                <a:gd name="T34" fmla="*/ 170 w 624"/>
                <a:gd name="T35" fmla="*/ 57 h 624"/>
                <a:gd name="T36" fmla="*/ 227 w 624"/>
                <a:gd name="T37" fmla="*/ 57 h 624"/>
                <a:gd name="T38" fmla="*/ 227 w 624"/>
                <a:gd name="T39" fmla="*/ 113 h 624"/>
                <a:gd name="T40" fmla="*/ 340 w 624"/>
                <a:gd name="T41" fmla="*/ 113 h 624"/>
                <a:gd name="T42" fmla="*/ 340 w 624"/>
                <a:gd name="T43" fmla="*/ 57 h 624"/>
                <a:gd name="T44" fmla="*/ 454 w 624"/>
                <a:gd name="T45" fmla="*/ 57 h 624"/>
                <a:gd name="T46" fmla="*/ 454 w 624"/>
                <a:gd name="T47" fmla="*/ 113 h 624"/>
                <a:gd name="T48" fmla="*/ 511 w 624"/>
                <a:gd name="T49" fmla="*/ 113 h 624"/>
                <a:gd name="T50" fmla="*/ 511 w 624"/>
                <a:gd name="T51" fmla="*/ 227 h 624"/>
                <a:gd name="T52" fmla="*/ 454 w 624"/>
                <a:gd name="T53" fmla="*/ 227 h 624"/>
                <a:gd name="T54" fmla="*/ 454 w 624"/>
                <a:gd name="T55" fmla="*/ 283 h 624"/>
                <a:gd name="T56" fmla="*/ 511 w 624"/>
                <a:gd name="T57" fmla="*/ 283 h 624"/>
                <a:gd name="T58" fmla="*/ 511 w 624"/>
                <a:gd name="T59" fmla="*/ 397 h 624"/>
                <a:gd name="T60" fmla="*/ 567 w 624"/>
                <a:gd name="T61" fmla="*/ 397 h 624"/>
                <a:gd name="T62" fmla="*/ 567 w 624"/>
                <a:gd name="T63" fmla="*/ 510 h 624"/>
                <a:gd name="T64" fmla="*/ 624 w 624"/>
                <a:gd name="T65" fmla="*/ 510 h 624"/>
                <a:gd name="T66" fmla="*/ 624 w 624"/>
                <a:gd name="T67" fmla="*/ 624 h 624"/>
                <a:gd name="T68" fmla="*/ 567 w 624"/>
                <a:gd name="T69" fmla="*/ 624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24" h="624">
                  <a:moveTo>
                    <a:pt x="567" y="624"/>
                  </a:moveTo>
                  <a:lnTo>
                    <a:pt x="567" y="567"/>
                  </a:lnTo>
                  <a:lnTo>
                    <a:pt x="397" y="567"/>
                  </a:lnTo>
                  <a:lnTo>
                    <a:pt x="397" y="510"/>
                  </a:lnTo>
                  <a:lnTo>
                    <a:pt x="340" y="510"/>
                  </a:lnTo>
                  <a:lnTo>
                    <a:pt x="340" y="454"/>
                  </a:lnTo>
                  <a:lnTo>
                    <a:pt x="227" y="454"/>
                  </a:lnTo>
                  <a:lnTo>
                    <a:pt x="227" y="510"/>
                  </a:lnTo>
                  <a:lnTo>
                    <a:pt x="170" y="510"/>
                  </a:lnTo>
                  <a:lnTo>
                    <a:pt x="170" y="454"/>
                  </a:lnTo>
                  <a:lnTo>
                    <a:pt x="114" y="454"/>
                  </a:lnTo>
                  <a:lnTo>
                    <a:pt x="114" y="283"/>
                  </a:lnTo>
                  <a:lnTo>
                    <a:pt x="0" y="283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113"/>
                  </a:lnTo>
                  <a:lnTo>
                    <a:pt x="340" y="113"/>
                  </a:lnTo>
                  <a:lnTo>
                    <a:pt x="340" y="57"/>
                  </a:lnTo>
                  <a:lnTo>
                    <a:pt x="454" y="57"/>
                  </a:lnTo>
                  <a:lnTo>
                    <a:pt x="454" y="113"/>
                  </a:lnTo>
                  <a:lnTo>
                    <a:pt x="511" y="113"/>
                  </a:lnTo>
                  <a:lnTo>
                    <a:pt x="511" y="227"/>
                  </a:lnTo>
                  <a:lnTo>
                    <a:pt x="454" y="227"/>
                  </a:lnTo>
                  <a:lnTo>
                    <a:pt x="454" y="283"/>
                  </a:lnTo>
                  <a:lnTo>
                    <a:pt x="511" y="283"/>
                  </a:lnTo>
                  <a:lnTo>
                    <a:pt x="511" y="397"/>
                  </a:lnTo>
                  <a:lnTo>
                    <a:pt x="567" y="397"/>
                  </a:lnTo>
                  <a:lnTo>
                    <a:pt x="567" y="510"/>
                  </a:lnTo>
                  <a:lnTo>
                    <a:pt x="624" y="510"/>
                  </a:lnTo>
                  <a:lnTo>
                    <a:pt x="624" y="624"/>
                  </a:lnTo>
                  <a:lnTo>
                    <a:pt x="567" y="62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4" name="Freeform 20">
              <a:extLst>
                <a:ext uri="{FF2B5EF4-FFF2-40B4-BE49-F238E27FC236}">
                  <a16:creationId xmlns:a16="http://schemas.microsoft.com/office/drawing/2014/main" id="{B6DCC9A3-FBD7-4C52-9D61-45E7CB0D278D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790"/>
              <a:ext cx="227" cy="227"/>
            </a:xfrm>
            <a:custGeom>
              <a:avLst/>
              <a:gdLst>
                <a:gd name="T0" fmla="*/ 227 w 227"/>
                <a:gd name="T1" fmla="*/ 170 h 227"/>
                <a:gd name="T2" fmla="*/ 227 w 227"/>
                <a:gd name="T3" fmla="*/ 0 h 227"/>
                <a:gd name="T4" fmla="*/ 57 w 227"/>
                <a:gd name="T5" fmla="*/ 0 h 227"/>
                <a:gd name="T6" fmla="*/ 57 w 227"/>
                <a:gd name="T7" fmla="*/ 113 h 227"/>
                <a:gd name="T8" fmla="*/ 0 w 227"/>
                <a:gd name="T9" fmla="*/ 113 h 227"/>
                <a:gd name="T10" fmla="*/ 0 w 227"/>
                <a:gd name="T11" fmla="*/ 227 h 227"/>
                <a:gd name="T12" fmla="*/ 57 w 227"/>
                <a:gd name="T13" fmla="*/ 227 h 227"/>
                <a:gd name="T14" fmla="*/ 57 w 227"/>
                <a:gd name="T15" fmla="*/ 170 h 227"/>
                <a:gd name="T16" fmla="*/ 227 w 227"/>
                <a:gd name="T17" fmla="*/ 17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7" h="227">
                  <a:moveTo>
                    <a:pt x="227" y="170"/>
                  </a:moveTo>
                  <a:lnTo>
                    <a:pt x="227" y="0"/>
                  </a:lnTo>
                  <a:lnTo>
                    <a:pt x="57" y="0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170"/>
                  </a:lnTo>
                  <a:lnTo>
                    <a:pt x="227" y="17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5" name="Freeform 21">
              <a:extLst>
                <a:ext uri="{FF2B5EF4-FFF2-40B4-BE49-F238E27FC236}">
                  <a16:creationId xmlns:a16="http://schemas.microsoft.com/office/drawing/2014/main" id="{500E6D2F-13B0-40A1-8EAE-0675F8E1046A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1" y="5846"/>
              <a:ext cx="794" cy="397"/>
            </a:xfrm>
            <a:custGeom>
              <a:avLst/>
              <a:gdLst>
                <a:gd name="T0" fmla="*/ 113 w 794"/>
                <a:gd name="T1" fmla="*/ 57 h 397"/>
                <a:gd name="T2" fmla="*/ 283 w 794"/>
                <a:gd name="T3" fmla="*/ 57 h 397"/>
                <a:gd name="T4" fmla="*/ 283 w 794"/>
                <a:gd name="T5" fmla="*/ 0 h 397"/>
                <a:gd name="T6" fmla="*/ 340 w 794"/>
                <a:gd name="T7" fmla="*/ 0 h 397"/>
                <a:gd name="T8" fmla="*/ 397 w 794"/>
                <a:gd name="T9" fmla="*/ 0 h 397"/>
                <a:gd name="T10" fmla="*/ 397 w 794"/>
                <a:gd name="T11" fmla="*/ 57 h 397"/>
                <a:gd name="T12" fmla="*/ 567 w 794"/>
                <a:gd name="T13" fmla="*/ 57 h 397"/>
                <a:gd name="T14" fmla="*/ 567 w 794"/>
                <a:gd name="T15" fmla="*/ 114 h 397"/>
                <a:gd name="T16" fmla="*/ 567 w 794"/>
                <a:gd name="T17" fmla="*/ 171 h 397"/>
                <a:gd name="T18" fmla="*/ 794 w 794"/>
                <a:gd name="T19" fmla="*/ 171 h 397"/>
                <a:gd name="T20" fmla="*/ 794 w 794"/>
                <a:gd name="T21" fmla="*/ 284 h 397"/>
                <a:gd name="T22" fmla="*/ 737 w 794"/>
                <a:gd name="T23" fmla="*/ 284 h 397"/>
                <a:gd name="T24" fmla="*/ 737 w 794"/>
                <a:gd name="T25" fmla="*/ 341 h 397"/>
                <a:gd name="T26" fmla="*/ 623 w 794"/>
                <a:gd name="T27" fmla="*/ 341 h 397"/>
                <a:gd name="T28" fmla="*/ 623 w 794"/>
                <a:gd name="T29" fmla="*/ 397 h 397"/>
                <a:gd name="T30" fmla="*/ 510 w 794"/>
                <a:gd name="T31" fmla="*/ 397 h 397"/>
                <a:gd name="T32" fmla="*/ 510 w 794"/>
                <a:gd name="T33" fmla="*/ 341 h 397"/>
                <a:gd name="T34" fmla="*/ 453 w 794"/>
                <a:gd name="T35" fmla="*/ 341 h 397"/>
                <a:gd name="T36" fmla="*/ 453 w 794"/>
                <a:gd name="T37" fmla="*/ 284 h 397"/>
                <a:gd name="T38" fmla="*/ 340 w 794"/>
                <a:gd name="T39" fmla="*/ 284 h 397"/>
                <a:gd name="T40" fmla="*/ 340 w 794"/>
                <a:gd name="T41" fmla="*/ 397 h 397"/>
                <a:gd name="T42" fmla="*/ 227 w 794"/>
                <a:gd name="T43" fmla="*/ 397 h 397"/>
                <a:gd name="T44" fmla="*/ 227 w 794"/>
                <a:gd name="T45" fmla="*/ 341 h 397"/>
                <a:gd name="T46" fmla="*/ 113 w 794"/>
                <a:gd name="T47" fmla="*/ 341 h 397"/>
                <a:gd name="T48" fmla="*/ 113 w 794"/>
                <a:gd name="T49" fmla="*/ 284 h 397"/>
                <a:gd name="T50" fmla="*/ 56 w 794"/>
                <a:gd name="T51" fmla="*/ 284 h 397"/>
                <a:gd name="T52" fmla="*/ 56 w 794"/>
                <a:gd name="T53" fmla="*/ 227 h 397"/>
                <a:gd name="T54" fmla="*/ 0 w 794"/>
                <a:gd name="T55" fmla="*/ 227 h 397"/>
                <a:gd name="T56" fmla="*/ 0 w 794"/>
                <a:gd name="T57" fmla="*/ 171 h 397"/>
                <a:gd name="T58" fmla="*/ 56 w 794"/>
                <a:gd name="T59" fmla="*/ 171 h 397"/>
                <a:gd name="T60" fmla="*/ 56 w 794"/>
                <a:gd name="T61" fmla="*/ 114 h 397"/>
                <a:gd name="T62" fmla="*/ 113 w 794"/>
                <a:gd name="T63" fmla="*/ 114 h 397"/>
                <a:gd name="T64" fmla="*/ 113 w 794"/>
                <a:gd name="T65" fmla="*/ 5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94" h="397">
                  <a:moveTo>
                    <a:pt x="113" y="57"/>
                  </a:moveTo>
                  <a:lnTo>
                    <a:pt x="283" y="57"/>
                  </a:lnTo>
                  <a:lnTo>
                    <a:pt x="283" y="0"/>
                  </a:lnTo>
                  <a:lnTo>
                    <a:pt x="340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567" y="171"/>
                  </a:lnTo>
                  <a:lnTo>
                    <a:pt x="794" y="171"/>
                  </a:lnTo>
                  <a:lnTo>
                    <a:pt x="794" y="284"/>
                  </a:lnTo>
                  <a:lnTo>
                    <a:pt x="737" y="284"/>
                  </a:lnTo>
                  <a:lnTo>
                    <a:pt x="737" y="341"/>
                  </a:lnTo>
                  <a:lnTo>
                    <a:pt x="623" y="341"/>
                  </a:lnTo>
                  <a:lnTo>
                    <a:pt x="623" y="397"/>
                  </a:lnTo>
                  <a:lnTo>
                    <a:pt x="510" y="397"/>
                  </a:lnTo>
                  <a:lnTo>
                    <a:pt x="510" y="341"/>
                  </a:lnTo>
                  <a:lnTo>
                    <a:pt x="453" y="341"/>
                  </a:lnTo>
                  <a:lnTo>
                    <a:pt x="453" y="284"/>
                  </a:lnTo>
                  <a:lnTo>
                    <a:pt x="340" y="284"/>
                  </a:lnTo>
                  <a:lnTo>
                    <a:pt x="340" y="397"/>
                  </a:lnTo>
                  <a:lnTo>
                    <a:pt x="227" y="397"/>
                  </a:lnTo>
                  <a:lnTo>
                    <a:pt x="227" y="341"/>
                  </a:lnTo>
                  <a:lnTo>
                    <a:pt x="113" y="341"/>
                  </a:lnTo>
                  <a:lnTo>
                    <a:pt x="113" y="284"/>
                  </a:lnTo>
                  <a:lnTo>
                    <a:pt x="56" y="284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171"/>
                  </a:lnTo>
                  <a:lnTo>
                    <a:pt x="56" y="171"/>
                  </a:lnTo>
                  <a:lnTo>
                    <a:pt x="56" y="114"/>
                  </a:lnTo>
                  <a:lnTo>
                    <a:pt x="113" y="114"/>
                  </a:lnTo>
                  <a:lnTo>
                    <a:pt x="113" y="5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6" name="Freeform 22">
              <a:extLst>
                <a:ext uri="{FF2B5EF4-FFF2-40B4-BE49-F238E27FC236}">
                  <a16:creationId xmlns:a16="http://schemas.microsoft.com/office/drawing/2014/main" id="{4A0F4F6A-8BD2-4EFA-BFBE-45FC9C267778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0" y="6187"/>
              <a:ext cx="170" cy="170"/>
            </a:xfrm>
            <a:custGeom>
              <a:avLst/>
              <a:gdLst>
                <a:gd name="T0" fmla="*/ 0 w 170"/>
                <a:gd name="T1" fmla="*/ 170 h 170"/>
                <a:gd name="T2" fmla="*/ 0 w 170"/>
                <a:gd name="T3" fmla="*/ 56 h 170"/>
                <a:gd name="T4" fmla="*/ 113 w 170"/>
                <a:gd name="T5" fmla="*/ 56 h 170"/>
                <a:gd name="T6" fmla="*/ 113 w 170"/>
                <a:gd name="T7" fmla="*/ 0 h 170"/>
                <a:gd name="T8" fmla="*/ 170 w 170"/>
                <a:gd name="T9" fmla="*/ 0 h 170"/>
                <a:gd name="T10" fmla="*/ 170 w 170"/>
                <a:gd name="T11" fmla="*/ 113 h 170"/>
                <a:gd name="T12" fmla="*/ 113 w 170"/>
                <a:gd name="T13" fmla="*/ 113 h 170"/>
                <a:gd name="T14" fmla="*/ 113 w 170"/>
                <a:gd name="T15" fmla="*/ 170 h 170"/>
                <a:gd name="T16" fmla="*/ 57 w 170"/>
                <a:gd name="T17" fmla="*/ 170 h 170"/>
                <a:gd name="T18" fmla="*/ 0 w 170"/>
                <a:gd name="T19" fmla="*/ 17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0" h="170">
                  <a:moveTo>
                    <a:pt x="0" y="170"/>
                  </a:moveTo>
                  <a:lnTo>
                    <a:pt x="0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170" y="0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0" y="17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7" name="Freeform 23">
              <a:extLst>
                <a:ext uri="{FF2B5EF4-FFF2-40B4-BE49-F238E27FC236}">
                  <a16:creationId xmlns:a16="http://schemas.microsoft.com/office/drawing/2014/main" id="{1B664A06-D915-4C41-A1AB-02856F8C4D4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3" y="6073"/>
              <a:ext cx="227" cy="114"/>
            </a:xfrm>
            <a:custGeom>
              <a:avLst/>
              <a:gdLst>
                <a:gd name="T0" fmla="*/ 0 w 227"/>
                <a:gd name="T1" fmla="*/ 114 h 114"/>
                <a:gd name="T2" fmla="*/ 0 w 227"/>
                <a:gd name="T3" fmla="*/ 0 h 114"/>
                <a:gd name="T4" fmla="*/ 171 w 227"/>
                <a:gd name="T5" fmla="*/ 0 h 114"/>
                <a:gd name="T6" fmla="*/ 171 w 227"/>
                <a:gd name="T7" fmla="*/ 57 h 114"/>
                <a:gd name="T8" fmla="*/ 227 w 227"/>
                <a:gd name="T9" fmla="*/ 57 h 114"/>
                <a:gd name="T10" fmla="*/ 227 w 227"/>
                <a:gd name="T11" fmla="*/ 114 h 114"/>
                <a:gd name="T12" fmla="*/ 0 w 227"/>
                <a:gd name="T13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114">
                  <a:moveTo>
                    <a:pt x="0" y="114"/>
                  </a:moveTo>
                  <a:lnTo>
                    <a:pt x="0" y="0"/>
                  </a:lnTo>
                  <a:lnTo>
                    <a:pt x="171" y="0"/>
                  </a:lnTo>
                  <a:lnTo>
                    <a:pt x="171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0" y="11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8" name="Freeform 24">
              <a:extLst>
                <a:ext uri="{FF2B5EF4-FFF2-40B4-BE49-F238E27FC236}">
                  <a16:creationId xmlns:a16="http://schemas.microsoft.com/office/drawing/2014/main" id="{1ED77A84-6B34-4802-B276-B574A33451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5846"/>
              <a:ext cx="794" cy="454"/>
            </a:xfrm>
            <a:custGeom>
              <a:avLst/>
              <a:gdLst>
                <a:gd name="T0" fmla="*/ 0 w 794"/>
                <a:gd name="T1" fmla="*/ 397 h 454"/>
                <a:gd name="T2" fmla="*/ 0 w 794"/>
                <a:gd name="T3" fmla="*/ 341 h 454"/>
                <a:gd name="T4" fmla="*/ 170 w 794"/>
                <a:gd name="T5" fmla="*/ 341 h 454"/>
                <a:gd name="T6" fmla="*/ 170 w 794"/>
                <a:gd name="T7" fmla="*/ 114 h 454"/>
                <a:gd name="T8" fmla="*/ 170 w 794"/>
                <a:gd name="T9" fmla="*/ 57 h 454"/>
                <a:gd name="T10" fmla="*/ 284 w 794"/>
                <a:gd name="T11" fmla="*/ 57 h 454"/>
                <a:gd name="T12" fmla="*/ 284 w 794"/>
                <a:gd name="T13" fmla="*/ 114 h 454"/>
                <a:gd name="T14" fmla="*/ 340 w 794"/>
                <a:gd name="T15" fmla="*/ 114 h 454"/>
                <a:gd name="T16" fmla="*/ 340 w 794"/>
                <a:gd name="T17" fmla="*/ 57 h 454"/>
                <a:gd name="T18" fmla="*/ 397 w 794"/>
                <a:gd name="T19" fmla="*/ 57 h 454"/>
                <a:gd name="T20" fmla="*/ 397 w 794"/>
                <a:gd name="T21" fmla="*/ 0 h 454"/>
                <a:gd name="T22" fmla="*/ 624 w 794"/>
                <a:gd name="T23" fmla="*/ 0 h 454"/>
                <a:gd name="T24" fmla="*/ 624 w 794"/>
                <a:gd name="T25" fmla="*/ 57 h 454"/>
                <a:gd name="T26" fmla="*/ 737 w 794"/>
                <a:gd name="T27" fmla="*/ 57 h 454"/>
                <a:gd name="T28" fmla="*/ 737 w 794"/>
                <a:gd name="T29" fmla="*/ 171 h 454"/>
                <a:gd name="T30" fmla="*/ 794 w 794"/>
                <a:gd name="T31" fmla="*/ 171 h 454"/>
                <a:gd name="T32" fmla="*/ 794 w 794"/>
                <a:gd name="T33" fmla="*/ 227 h 454"/>
                <a:gd name="T34" fmla="*/ 737 w 794"/>
                <a:gd name="T35" fmla="*/ 227 h 454"/>
                <a:gd name="T36" fmla="*/ 737 w 794"/>
                <a:gd name="T37" fmla="*/ 284 h 454"/>
                <a:gd name="T38" fmla="*/ 681 w 794"/>
                <a:gd name="T39" fmla="*/ 284 h 454"/>
                <a:gd name="T40" fmla="*/ 681 w 794"/>
                <a:gd name="T41" fmla="*/ 341 h 454"/>
                <a:gd name="T42" fmla="*/ 454 w 794"/>
                <a:gd name="T43" fmla="*/ 341 h 454"/>
                <a:gd name="T44" fmla="*/ 454 w 794"/>
                <a:gd name="T45" fmla="*/ 397 h 454"/>
                <a:gd name="T46" fmla="*/ 340 w 794"/>
                <a:gd name="T47" fmla="*/ 397 h 454"/>
                <a:gd name="T48" fmla="*/ 340 w 794"/>
                <a:gd name="T49" fmla="*/ 454 h 454"/>
                <a:gd name="T50" fmla="*/ 114 w 794"/>
                <a:gd name="T51" fmla="*/ 454 h 454"/>
                <a:gd name="T52" fmla="*/ 114 w 794"/>
                <a:gd name="T53" fmla="*/ 397 h 454"/>
                <a:gd name="T54" fmla="*/ 0 w 794"/>
                <a:gd name="T55" fmla="*/ 39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794" h="454">
                  <a:moveTo>
                    <a:pt x="0" y="397"/>
                  </a:moveTo>
                  <a:lnTo>
                    <a:pt x="0" y="341"/>
                  </a:lnTo>
                  <a:lnTo>
                    <a:pt x="170" y="341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84" y="57"/>
                  </a:lnTo>
                  <a:lnTo>
                    <a:pt x="284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397" y="57"/>
                  </a:lnTo>
                  <a:lnTo>
                    <a:pt x="397" y="0"/>
                  </a:lnTo>
                  <a:lnTo>
                    <a:pt x="624" y="0"/>
                  </a:lnTo>
                  <a:lnTo>
                    <a:pt x="624" y="57"/>
                  </a:lnTo>
                  <a:lnTo>
                    <a:pt x="737" y="57"/>
                  </a:lnTo>
                  <a:lnTo>
                    <a:pt x="737" y="171"/>
                  </a:lnTo>
                  <a:lnTo>
                    <a:pt x="794" y="171"/>
                  </a:lnTo>
                  <a:lnTo>
                    <a:pt x="794" y="227"/>
                  </a:lnTo>
                  <a:lnTo>
                    <a:pt x="737" y="227"/>
                  </a:lnTo>
                  <a:lnTo>
                    <a:pt x="737" y="284"/>
                  </a:lnTo>
                  <a:lnTo>
                    <a:pt x="681" y="284"/>
                  </a:lnTo>
                  <a:lnTo>
                    <a:pt x="681" y="341"/>
                  </a:lnTo>
                  <a:lnTo>
                    <a:pt x="454" y="341"/>
                  </a:lnTo>
                  <a:lnTo>
                    <a:pt x="454" y="397"/>
                  </a:lnTo>
                  <a:lnTo>
                    <a:pt x="340" y="397"/>
                  </a:lnTo>
                  <a:lnTo>
                    <a:pt x="340" y="454"/>
                  </a:lnTo>
                  <a:lnTo>
                    <a:pt x="114" y="454"/>
                  </a:lnTo>
                  <a:lnTo>
                    <a:pt x="114" y="397"/>
                  </a:lnTo>
                  <a:lnTo>
                    <a:pt x="0" y="39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29" name="Freeform 25">
              <a:extLst>
                <a:ext uri="{FF2B5EF4-FFF2-40B4-BE49-F238E27FC236}">
                  <a16:creationId xmlns:a16="http://schemas.microsoft.com/office/drawing/2014/main" id="{1F872F38-7A8C-4349-8C1C-B2D000C25342}"/>
                </a:ext>
              </a:extLst>
            </p:cNvPr>
            <p:cNvSpPr>
              <a:spLocks/>
            </p:cNvSpPr>
            <p:nvPr/>
          </p:nvSpPr>
          <p:spPr bwMode="auto">
            <a:xfrm>
              <a:off x="3421" y="4883"/>
              <a:ext cx="567" cy="567"/>
            </a:xfrm>
            <a:custGeom>
              <a:avLst/>
              <a:gdLst>
                <a:gd name="T0" fmla="*/ 340 w 567"/>
                <a:gd name="T1" fmla="*/ 0 h 567"/>
                <a:gd name="T2" fmla="*/ 57 w 567"/>
                <a:gd name="T3" fmla="*/ 0 h 567"/>
                <a:gd name="T4" fmla="*/ 57 w 567"/>
                <a:gd name="T5" fmla="*/ 56 h 567"/>
                <a:gd name="T6" fmla="*/ 0 w 567"/>
                <a:gd name="T7" fmla="*/ 56 h 567"/>
                <a:gd name="T8" fmla="*/ 0 w 567"/>
                <a:gd name="T9" fmla="*/ 226 h 567"/>
                <a:gd name="T10" fmla="*/ 57 w 567"/>
                <a:gd name="T11" fmla="*/ 226 h 567"/>
                <a:gd name="T12" fmla="*/ 57 w 567"/>
                <a:gd name="T13" fmla="*/ 340 h 567"/>
                <a:gd name="T14" fmla="*/ 0 w 567"/>
                <a:gd name="T15" fmla="*/ 340 h 567"/>
                <a:gd name="T16" fmla="*/ 0 w 567"/>
                <a:gd name="T17" fmla="*/ 396 h 567"/>
                <a:gd name="T18" fmla="*/ 227 w 567"/>
                <a:gd name="T19" fmla="*/ 396 h 567"/>
                <a:gd name="T20" fmla="*/ 227 w 567"/>
                <a:gd name="T21" fmla="*/ 567 h 567"/>
                <a:gd name="T22" fmla="*/ 340 w 567"/>
                <a:gd name="T23" fmla="*/ 567 h 567"/>
                <a:gd name="T24" fmla="*/ 340 w 567"/>
                <a:gd name="T25" fmla="*/ 510 h 567"/>
                <a:gd name="T26" fmla="*/ 397 w 567"/>
                <a:gd name="T27" fmla="*/ 510 h 567"/>
                <a:gd name="T28" fmla="*/ 397 w 567"/>
                <a:gd name="T29" fmla="*/ 453 h 567"/>
                <a:gd name="T30" fmla="*/ 510 w 567"/>
                <a:gd name="T31" fmla="*/ 453 h 567"/>
                <a:gd name="T32" fmla="*/ 510 w 567"/>
                <a:gd name="T33" fmla="*/ 396 h 567"/>
                <a:gd name="T34" fmla="*/ 567 w 567"/>
                <a:gd name="T35" fmla="*/ 396 h 567"/>
                <a:gd name="T36" fmla="*/ 567 w 567"/>
                <a:gd name="T37" fmla="*/ 340 h 567"/>
                <a:gd name="T38" fmla="*/ 510 w 567"/>
                <a:gd name="T39" fmla="*/ 340 h 567"/>
                <a:gd name="T40" fmla="*/ 510 w 567"/>
                <a:gd name="T41" fmla="*/ 226 h 567"/>
                <a:gd name="T42" fmla="*/ 454 w 567"/>
                <a:gd name="T43" fmla="*/ 226 h 567"/>
                <a:gd name="T44" fmla="*/ 454 w 567"/>
                <a:gd name="T45" fmla="*/ 170 h 567"/>
                <a:gd name="T46" fmla="*/ 397 w 567"/>
                <a:gd name="T47" fmla="*/ 170 h 567"/>
                <a:gd name="T48" fmla="*/ 397 w 567"/>
                <a:gd name="T49" fmla="*/ 113 h 567"/>
                <a:gd name="T50" fmla="*/ 454 w 567"/>
                <a:gd name="T51" fmla="*/ 113 h 567"/>
                <a:gd name="T52" fmla="*/ 454 w 567"/>
                <a:gd name="T53" fmla="*/ 56 h 567"/>
                <a:gd name="T54" fmla="*/ 340 w 567"/>
                <a:gd name="T55" fmla="*/ 56 h 567"/>
                <a:gd name="T56" fmla="*/ 340 w 567"/>
                <a:gd name="T57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67" h="567">
                  <a:moveTo>
                    <a:pt x="340" y="0"/>
                  </a:moveTo>
                  <a:lnTo>
                    <a:pt x="57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57" y="226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396"/>
                  </a:lnTo>
                  <a:lnTo>
                    <a:pt x="227" y="396"/>
                  </a:lnTo>
                  <a:lnTo>
                    <a:pt x="227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397" y="510"/>
                  </a:lnTo>
                  <a:lnTo>
                    <a:pt x="397" y="453"/>
                  </a:lnTo>
                  <a:lnTo>
                    <a:pt x="510" y="453"/>
                  </a:lnTo>
                  <a:lnTo>
                    <a:pt x="510" y="396"/>
                  </a:lnTo>
                  <a:lnTo>
                    <a:pt x="567" y="396"/>
                  </a:lnTo>
                  <a:lnTo>
                    <a:pt x="567" y="340"/>
                  </a:lnTo>
                  <a:lnTo>
                    <a:pt x="510" y="340"/>
                  </a:lnTo>
                  <a:lnTo>
                    <a:pt x="510" y="226"/>
                  </a:lnTo>
                  <a:lnTo>
                    <a:pt x="454" y="226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454" y="113"/>
                  </a:lnTo>
                  <a:lnTo>
                    <a:pt x="454" y="56"/>
                  </a:lnTo>
                  <a:lnTo>
                    <a:pt x="340" y="56"/>
                  </a:lnTo>
                  <a:lnTo>
                    <a:pt x="34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30" name="Freeform 26">
              <a:extLst>
                <a:ext uri="{FF2B5EF4-FFF2-40B4-BE49-F238E27FC236}">
                  <a16:creationId xmlns:a16="http://schemas.microsoft.com/office/drawing/2014/main" id="{B5821124-CB79-48D6-8A43-CCECEC363AF6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7" y="3919"/>
              <a:ext cx="1871" cy="1984"/>
            </a:xfrm>
            <a:custGeom>
              <a:avLst/>
              <a:gdLst>
                <a:gd name="T0" fmla="*/ 453 w 1871"/>
                <a:gd name="T1" fmla="*/ 56 h 1984"/>
                <a:gd name="T2" fmla="*/ 226 w 1871"/>
                <a:gd name="T3" fmla="*/ 0 h 1984"/>
                <a:gd name="T4" fmla="*/ 0 w 1871"/>
                <a:gd name="T5" fmla="*/ 56 h 1984"/>
                <a:gd name="T6" fmla="*/ 56 w 1871"/>
                <a:gd name="T7" fmla="*/ 226 h 1984"/>
                <a:gd name="T8" fmla="*/ 113 w 1871"/>
                <a:gd name="T9" fmla="*/ 453 h 1984"/>
                <a:gd name="T10" fmla="*/ 226 w 1871"/>
                <a:gd name="T11" fmla="*/ 510 h 1984"/>
                <a:gd name="T12" fmla="*/ 283 w 1871"/>
                <a:gd name="T13" fmla="*/ 623 h 1984"/>
                <a:gd name="T14" fmla="*/ 453 w 1871"/>
                <a:gd name="T15" fmla="*/ 680 h 1984"/>
                <a:gd name="T16" fmla="*/ 510 w 1871"/>
                <a:gd name="T17" fmla="*/ 737 h 1984"/>
                <a:gd name="T18" fmla="*/ 567 w 1871"/>
                <a:gd name="T19" fmla="*/ 793 h 1984"/>
                <a:gd name="T20" fmla="*/ 510 w 1871"/>
                <a:gd name="T21" fmla="*/ 1077 h 1984"/>
                <a:gd name="T22" fmla="*/ 567 w 1871"/>
                <a:gd name="T23" fmla="*/ 1134 h 1984"/>
                <a:gd name="T24" fmla="*/ 623 w 1871"/>
                <a:gd name="T25" fmla="*/ 1247 h 1984"/>
                <a:gd name="T26" fmla="*/ 680 w 1871"/>
                <a:gd name="T27" fmla="*/ 1474 h 1984"/>
                <a:gd name="T28" fmla="*/ 737 w 1871"/>
                <a:gd name="T29" fmla="*/ 1531 h 1984"/>
                <a:gd name="T30" fmla="*/ 850 w 1871"/>
                <a:gd name="T31" fmla="*/ 1587 h 1984"/>
                <a:gd name="T32" fmla="*/ 737 w 1871"/>
                <a:gd name="T33" fmla="*/ 1644 h 1984"/>
                <a:gd name="T34" fmla="*/ 680 w 1871"/>
                <a:gd name="T35" fmla="*/ 1701 h 1984"/>
                <a:gd name="T36" fmla="*/ 907 w 1871"/>
                <a:gd name="T37" fmla="*/ 1814 h 1984"/>
                <a:gd name="T38" fmla="*/ 963 w 1871"/>
                <a:gd name="T39" fmla="*/ 1871 h 1984"/>
                <a:gd name="T40" fmla="*/ 1077 w 1871"/>
                <a:gd name="T41" fmla="*/ 1927 h 1984"/>
                <a:gd name="T42" fmla="*/ 1247 w 1871"/>
                <a:gd name="T43" fmla="*/ 1984 h 1984"/>
                <a:gd name="T44" fmla="*/ 1304 w 1871"/>
                <a:gd name="T45" fmla="*/ 1757 h 1984"/>
                <a:gd name="T46" fmla="*/ 1190 w 1871"/>
                <a:gd name="T47" fmla="*/ 1701 h 1984"/>
                <a:gd name="T48" fmla="*/ 1360 w 1871"/>
                <a:gd name="T49" fmla="*/ 1587 h 1984"/>
                <a:gd name="T50" fmla="*/ 1417 w 1871"/>
                <a:gd name="T51" fmla="*/ 1531 h 1984"/>
                <a:gd name="T52" fmla="*/ 1474 w 1871"/>
                <a:gd name="T53" fmla="*/ 1474 h 1984"/>
                <a:gd name="T54" fmla="*/ 1531 w 1871"/>
                <a:gd name="T55" fmla="*/ 1417 h 1984"/>
                <a:gd name="T56" fmla="*/ 1644 w 1871"/>
                <a:gd name="T57" fmla="*/ 1360 h 1984"/>
                <a:gd name="T58" fmla="*/ 1701 w 1871"/>
                <a:gd name="T59" fmla="*/ 1304 h 1984"/>
                <a:gd name="T60" fmla="*/ 1644 w 1871"/>
                <a:gd name="T61" fmla="*/ 1190 h 1984"/>
                <a:gd name="T62" fmla="*/ 1701 w 1871"/>
                <a:gd name="T63" fmla="*/ 1020 h 1984"/>
                <a:gd name="T64" fmla="*/ 1814 w 1871"/>
                <a:gd name="T65" fmla="*/ 964 h 1984"/>
                <a:gd name="T66" fmla="*/ 1871 w 1871"/>
                <a:gd name="T67" fmla="*/ 793 h 1984"/>
                <a:gd name="T68" fmla="*/ 1757 w 1871"/>
                <a:gd name="T69" fmla="*/ 680 h 1984"/>
                <a:gd name="T70" fmla="*/ 1644 w 1871"/>
                <a:gd name="T71" fmla="*/ 623 h 1984"/>
                <a:gd name="T72" fmla="*/ 1360 w 1871"/>
                <a:gd name="T73" fmla="*/ 850 h 1984"/>
                <a:gd name="T74" fmla="*/ 1360 w 1871"/>
                <a:gd name="T75" fmla="*/ 1077 h 1984"/>
                <a:gd name="T76" fmla="*/ 1304 w 1871"/>
                <a:gd name="T77" fmla="*/ 1247 h 1984"/>
                <a:gd name="T78" fmla="*/ 1247 w 1871"/>
                <a:gd name="T79" fmla="*/ 1360 h 1984"/>
                <a:gd name="T80" fmla="*/ 1190 w 1871"/>
                <a:gd name="T81" fmla="*/ 1417 h 1984"/>
                <a:gd name="T82" fmla="*/ 1134 w 1871"/>
                <a:gd name="T83" fmla="*/ 1474 h 1984"/>
                <a:gd name="T84" fmla="*/ 1020 w 1871"/>
                <a:gd name="T85" fmla="*/ 1531 h 1984"/>
                <a:gd name="T86" fmla="*/ 850 w 1871"/>
                <a:gd name="T87" fmla="*/ 1474 h 1984"/>
                <a:gd name="T88" fmla="*/ 793 w 1871"/>
                <a:gd name="T89" fmla="*/ 1360 h 1984"/>
                <a:gd name="T90" fmla="*/ 737 w 1871"/>
                <a:gd name="T91" fmla="*/ 1077 h 1984"/>
                <a:gd name="T92" fmla="*/ 793 w 1871"/>
                <a:gd name="T93" fmla="*/ 907 h 1984"/>
                <a:gd name="T94" fmla="*/ 850 w 1871"/>
                <a:gd name="T95" fmla="*/ 850 h 1984"/>
                <a:gd name="T96" fmla="*/ 907 w 1871"/>
                <a:gd name="T97" fmla="*/ 793 h 1984"/>
                <a:gd name="T98" fmla="*/ 850 w 1871"/>
                <a:gd name="T99" fmla="*/ 737 h 1984"/>
                <a:gd name="T100" fmla="*/ 793 w 1871"/>
                <a:gd name="T101" fmla="*/ 680 h 1984"/>
                <a:gd name="T102" fmla="*/ 737 w 1871"/>
                <a:gd name="T103" fmla="*/ 510 h 1984"/>
                <a:gd name="T104" fmla="*/ 793 w 1871"/>
                <a:gd name="T105" fmla="*/ 340 h 1984"/>
                <a:gd name="T106" fmla="*/ 737 w 1871"/>
                <a:gd name="T107" fmla="*/ 170 h 1984"/>
                <a:gd name="T108" fmla="*/ 567 w 1871"/>
                <a:gd name="T109" fmla="*/ 113 h 1984"/>
                <a:gd name="T110" fmla="*/ 510 w 1871"/>
                <a:gd name="T111" fmla="*/ 56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871" h="1984">
                  <a:moveTo>
                    <a:pt x="510" y="56"/>
                  </a:moveTo>
                  <a:lnTo>
                    <a:pt x="453" y="56"/>
                  </a:lnTo>
                  <a:lnTo>
                    <a:pt x="453" y="0"/>
                  </a:lnTo>
                  <a:lnTo>
                    <a:pt x="226" y="0"/>
                  </a:lnTo>
                  <a:lnTo>
                    <a:pt x="226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56" y="226"/>
                  </a:lnTo>
                  <a:lnTo>
                    <a:pt x="56" y="453"/>
                  </a:lnTo>
                  <a:lnTo>
                    <a:pt x="113" y="453"/>
                  </a:lnTo>
                  <a:lnTo>
                    <a:pt x="113" y="510"/>
                  </a:lnTo>
                  <a:lnTo>
                    <a:pt x="226" y="510"/>
                  </a:lnTo>
                  <a:lnTo>
                    <a:pt x="226" y="623"/>
                  </a:lnTo>
                  <a:lnTo>
                    <a:pt x="283" y="623"/>
                  </a:lnTo>
                  <a:lnTo>
                    <a:pt x="283" y="680"/>
                  </a:lnTo>
                  <a:lnTo>
                    <a:pt x="453" y="680"/>
                  </a:lnTo>
                  <a:lnTo>
                    <a:pt x="453" y="737"/>
                  </a:lnTo>
                  <a:lnTo>
                    <a:pt x="510" y="737"/>
                  </a:lnTo>
                  <a:lnTo>
                    <a:pt x="510" y="793"/>
                  </a:lnTo>
                  <a:lnTo>
                    <a:pt x="567" y="793"/>
                  </a:lnTo>
                  <a:lnTo>
                    <a:pt x="567" y="1077"/>
                  </a:lnTo>
                  <a:lnTo>
                    <a:pt x="510" y="1077"/>
                  </a:lnTo>
                  <a:lnTo>
                    <a:pt x="510" y="1134"/>
                  </a:lnTo>
                  <a:lnTo>
                    <a:pt x="567" y="1134"/>
                  </a:lnTo>
                  <a:lnTo>
                    <a:pt x="567" y="1247"/>
                  </a:lnTo>
                  <a:lnTo>
                    <a:pt x="623" y="1247"/>
                  </a:lnTo>
                  <a:lnTo>
                    <a:pt x="623" y="1474"/>
                  </a:lnTo>
                  <a:lnTo>
                    <a:pt x="680" y="1474"/>
                  </a:lnTo>
                  <a:lnTo>
                    <a:pt x="680" y="1531"/>
                  </a:lnTo>
                  <a:lnTo>
                    <a:pt x="737" y="1531"/>
                  </a:lnTo>
                  <a:lnTo>
                    <a:pt x="737" y="1587"/>
                  </a:lnTo>
                  <a:lnTo>
                    <a:pt x="850" y="1587"/>
                  </a:lnTo>
                  <a:lnTo>
                    <a:pt x="850" y="1644"/>
                  </a:lnTo>
                  <a:lnTo>
                    <a:pt x="737" y="1644"/>
                  </a:lnTo>
                  <a:lnTo>
                    <a:pt x="737" y="1701"/>
                  </a:lnTo>
                  <a:lnTo>
                    <a:pt x="680" y="1701"/>
                  </a:lnTo>
                  <a:lnTo>
                    <a:pt x="680" y="1814"/>
                  </a:lnTo>
                  <a:lnTo>
                    <a:pt x="907" y="1814"/>
                  </a:lnTo>
                  <a:lnTo>
                    <a:pt x="907" y="1871"/>
                  </a:lnTo>
                  <a:lnTo>
                    <a:pt x="963" y="1871"/>
                  </a:lnTo>
                  <a:lnTo>
                    <a:pt x="963" y="1927"/>
                  </a:lnTo>
                  <a:lnTo>
                    <a:pt x="1077" y="1927"/>
                  </a:lnTo>
                  <a:lnTo>
                    <a:pt x="1077" y="1984"/>
                  </a:lnTo>
                  <a:lnTo>
                    <a:pt x="1247" y="1984"/>
                  </a:lnTo>
                  <a:lnTo>
                    <a:pt x="1247" y="1757"/>
                  </a:lnTo>
                  <a:lnTo>
                    <a:pt x="1304" y="1757"/>
                  </a:lnTo>
                  <a:lnTo>
                    <a:pt x="1304" y="1701"/>
                  </a:lnTo>
                  <a:lnTo>
                    <a:pt x="1190" y="1701"/>
                  </a:lnTo>
                  <a:lnTo>
                    <a:pt x="1190" y="1587"/>
                  </a:lnTo>
                  <a:lnTo>
                    <a:pt x="1360" y="1587"/>
                  </a:lnTo>
                  <a:lnTo>
                    <a:pt x="1360" y="1531"/>
                  </a:lnTo>
                  <a:lnTo>
                    <a:pt x="1417" y="1531"/>
                  </a:lnTo>
                  <a:lnTo>
                    <a:pt x="1417" y="1474"/>
                  </a:lnTo>
                  <a:lnTo>
                    <a:pt x="1474" y="1474"/>
                  </a:lnTo>
                  <a:lnTo>
                    <a:pt x="1474" y="1417"/>
                  </a:lnTo>
                  <a:lnTo>
                    <a:pt x="1531" y="1417"/>
                  </a:lnTo>
                  <a:lnTo>
                    <a:pt x="1531" y="1360"/>
                  </a:lnTo>
                  <a:lnTo>
                    <a:pt x="1644" y="1360"/>
                  </a:lnTo>
                  <a:lnTo>
                    <a:pt x="1644" y="1304"/>
                  </a:lnTo>
                  <a:lnTo>
                    <a:pt x="1701" y="1304"/>
                  </a:lnTo>
                  <a:lnTo>
                    <a:pt x="1701" y="1190"/>
                  </a:lnTo>
                  <a:lnTo>
                    <a:pt x="1644" y="1190"/>
                  </a:lnTo>
                  <a:lnTo>
                    <a:pt x="1644" y="1020"/>
                  </a:lnTo>
                  <a:lnTo>
                    <a:pt x="1701" y="1020"/>
                  </a:lnTo>
                  <a:lnTo>
                    <a:pt x="1701" y="964"/>
                  </a:lnTo>
                  <a:lnTo>
                    <a:pt x="1814" y="964"/>
                  </a:lnTo>
                  <a:lnTo>
                    <a:pt x="1814" y="793"/>
                  </a:lnTo>
                  <a:lnTo>
                    <a:pt x="1871" y="793"/>
                  </a:lnTo>
                  <a:lnTo>
                    <a:pt x="1871" y="680"/>
                  </a:lnTo>
                  <a:lnTo>
                    <a:pt x="1757" y="680"/>
                  </a:lnTo>
                  <a:lnTo>
                    <a:pt x="1757" y="623"/>
                  </a:lnTo>
                  <a:lnTo>
                    <a:pt x="1644" y="623"/>
                  </a:lnTo>
                  <a:lnTo>
                    <a:pt x="1644" y="850"/>
                  </a:lnTo>
                  <a:lnTo>
                    <a:pt x="1360" y="850"/>
                  </a:lnTo>
                  <a:lnTo>
                    <a:pt x="1360" y="1020"/>
                  </a:lnTo>
                  <a:lnTo>
                    <a:pt x="1360" y="1077"/>
                  </a:lnTo>
                  <a:lnTo>
                    <a:pt x="1304" y="1077"/>
                  </a:lnTo>
                  <a:lnTo>
                    <a:pt x="1304" y="1247"/>
                  </a:lnTo>
                  <a:lnTo>
                    <a:pt x="1247" y="1247"/>
                  </a:lnTo>
                  <a:lnTo>
                    <a:pt x="1247" y="1360"/>
                  </a:lnTo>
                  <a:lnTo>
                    <a:pt x="1190" y="1360"/>
                  </a:lnTo>
                  <a:lnTo>
                    <a:pt x="1190" y="1417"/>
                  </a:lnTo>
                  <a:lnTo>
                    <a:pt x="1134" y="1417"/>
                  </a:lnTo>
                  <a:lnTo>
                    <a:pt x="1134" y="1474"/>
                  </a:lnTo>
                  <a:lnTo>
                    <a:pt x="1020" y="1474"/>
                  </a:lnTo>
                  <a:lnTo>
                    <a:pt x="1020" y="1531"/>
                  </a:lnTo>
                  <a:lnTo>
                    <a:pt x="850" y="1531"/>
                  </a:lnTo>
                  <a:lnTo>
                    <a:pt x="850" y="1474"/>
                  </a:lnTo>
                  <a:lnTo>
                    <a:pt x="793" y="1474"/>
                  </a:lnTo>
                  <a:lnTo>
                    <a:pt x="793" y="1360"/>
                  </a:lnTo>
                  <a:lnTo>
                    <a:pt x="737" y="1360"/>
                  </a:lnTo>
                  <a:lnTo>
                    <a:pt x="737" y="1077"/>
                  </a:lnTo>
                  <a:lnTo>
                    <a:pt x="793" y="1077"/>
                  </a:lnTo>
                  <a:lnTo>
                    <a:pt x="793" y="907"/>
                  </a:lnTo>
                  <a:lnTo>
                    <a:pt x="850" y="907"/>
                  </a:lnTo>
                  <a:lnTo>
                    <a:pt x="850" y="850"/>
                  </a:lnTo>
                  <a:lnTo>
                    <a:pt x="907" y="850"/>
                  </a:lnTo>
                  <a:lnTo>
                    <a:pt x="907" y="793"/>
                  </a:lnTo>
                  <a:lnTo>
                    <a:pt x="850" y="793"/>
                  </a:lnTo>
                  <a:lnTo>
                    <a:pt x="850" y="737"/>
                  </a:lnTo>
                  <a:lnTo>
                    <a:pt x="793" y="737"/>
                  </a:lnTo>
                  <a:lnTo>
                    <a:pt x="793" y="680"/>
                  </a:lnTo>
                  <a:lnTo>
                    <a:pt x="737" y="680"/>
                  </a:lnTo>
                  <a:lnTo>
                    <a:pt x="737" y="510"/>
                  </a:lnTo>
                  <a:lnTo>
                    <a:pt x="793" y="510"/>
                  </a:lnTo>
                  <a:lnTo>
                    <a:pt x="793" y="340"/>
                  </a:lnTo>
                  <a:lnTo>
                    <a:pt x="737" y="340"/>
                  </a:lnTo>
                  <a:lnTo>
                    <a:pt x="737" y="170"/>
                  </a:lnTo>
                  <a:lnTo>
                    <a:pt x="567" y="170"/>
                  </a:lnTo>
                  <a:lnTo>
                    <a:pt x="567" y="113"/>
                  </a:lnTo>
                  <a:lnTo>
                    <a:pt x="510" y="113"/>
                  </a:lnTo>
                  <a:lnTo>
                    <a:pt x="510" y="56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31" name="Freeform 27">
              <a:extLst>
                <a:ext uri="{FF2B5EF4-FFF2-40B4-BE49-F238E27FC236}">
                  <a16:creationId xmlns:a16="http://schemas.microsoft.com/office/drawing/2014/main" id="{E58E97D3-8648-4274-9AAF-B1BF84B624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7" y="5506"/>
              <a:ext cx="284" cy="170"/>
            </a:xfrm>
            <a:custGeom>
              <a:avLst/>
              <a:gdLst>
                <a:gd name="T0" fmla="*/ 227 w 284"/>
                <a:gd name="T1" fmla="*/ 0 h 170"/>
                <a:gd name="T2" fmla="*/ 0 w 284"/>
                <a:gd name="T3" fmla="*/ 0 h 170"/>
                <a:gd name="T4" fmla="*/ 0 w 284"/>
                <a:gd name="T5" fmla="*/ 114 h 170"/>
                <a:gd name="T6" fmla="*/ 114 w 284"/>
                <a:gd name="T7" fmla="*/ 114 h 170"/>
                <a:gd name="T8" fmla="*/ 114 w 284"/>
                <a:gd name="T9" fmla="*/ 170 h 170"/>
                <a:gd name="T10" fmla="*/ 227 w 284"/>
                <a:gd name="T11" fmla="*/ 170 h 170"/>
                <a:gd name="T12" fmla="*/ 227 w 284"/>
                <a:gd name="T13" fmla="*/ 114 h 170"/>
                <a:gd name="T14" fmla="*/ 284 w 284"/>
                <a:gd name="T15" fmla="*/ 114 h 170"/>
                <a:gd name="T16" fmla="*/ 284 w 284"/>
                <a:gd name="T17" fmla="*/ 57 h 170"/>
                <a:gd name="T18" fmla="*/ 227 w 284"/>
                <a:gd name="T19" fmla="*/ 57 h 170"/>
                <a:gd name="T20" fmla="*/ 227 w 284"/>
                <a:gd name="T21" fmla="*/ 0 h 1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84" h="170">
                  <a:moveTo>
                    <a:pt x="227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114" y="114"/>
                  </a:lnTo>
                  <a:lnTo>
                    <a:pt x="114" y="170"/>
                  </a:lnTo>
                  <a:lnTo>
                    <a:pt x="227" y="170"/>
                  </a:lnTo>
                  <a:lnTo>
                    <a:pt x="227" y="114"/>
                  </a:lnTo>
                  <a:lnTo>
                    <a:pt x="284" y="114"/>
                  </a:lnTo>
                  <a:lnTo>
                    <a:pt x="284" y="57"/>
                  </a:lnTo>
                  <a:lnTo>
                    <a:pt x="227" y="57"/>
                  </a:lnTo>
                  <a:lnTo>
                    <a:pt x="22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32" name="Freeform 28">
              <a:extLst>
                <a:ext uri="{FF2B5EF4-FFF2-40B4-BE49-F238E27FC236}">
                  <a16:creationId xmlns:a16="http://schemas.microsoft.com/office/drawing/2014/main" id="{D7F36D63-A6A3-4A4D-BF2C-7FEBD2DD6BB7}"/>
                </a:ext>
              </a:extLst>
            </p:cNvPr>
            <p:cNvSpPr>
              <a:spLocks/>
            </p:cNvSpPr>
            <p:nvPr/>
          </p:nvSpPr>
          <p:spPr bwMode="auto">
            <a:xfrm>
              <a:off x="76" y="3975"/>
              <a:ext cx="1644" cy="2155"/>
            </a:xfrm>
            <a:custGeom>
              <a:avLst/>
              <a:gdLst>
                <a:gd name="T0" fmla="*/ 680 w 1644"/>
                <a:gd name="T1" fmla="*/ 2155 h 2155"/>
                <a:gd name="T2" fmla="*/ 623 w 1644"/>
                <a:gd name="T3" fmla="*/ 2098 h 2155"/>
                <a:gd name="T4" fmla="*/ 567 w 1644"/>
                <a:gd name="T5" fmla="*/ 1758 h 2155"/>
                <a:gd name="T6" fmla="*/ 510 w 1644"/>
                <a:gd name="T7" fmla="*/ 1701 h 2155"/>
                <a:gd name="T8" fmla="*/ 567 w 1644"/>
                <a:gd name="T9" fmla="*/ 1531 h 2155"/>
                <a:gd name="T10" fmla="*/ 453 w 1644"/>
                <a:gd name="T11" fmla="*/ 1418 h 2155"/>
                <a:gd name="T12" fmla="*/ 396 w 1644"/>
                <a:gd name="T13" fmla="*/ 1248 h 2155"/>
                <a:gd name="T14" fmla="*/ 170 w 1644"/>
                <a:gd name="T15" fmla="*/ 1361 h 2155"/>
                <a:gd name="T16" fmla="*/ 226 w 1644"/>
                <a:gd name="T17" fmla="*/ 1191 h 2155"/>
                <a:gd name="T18" fmla="*/ 170 w 1644"/>
                <a:gd name="T19" fmla="*/ 1078 h 2155"/>
                <a:gd name="T20" fmla="*/ 56 w 1644"/>
                <a:gd name="T21" fmla="*/ 964 h 2155"/>
                <a:gd name="T22" fmla="*/ 0 w 1644"/>
                <a:gd name="T23" fmla="*/ 908 h 2155"/>
                <a:gd name="T24" fmla="*/ 56 w 1644"/>
                <a:gd name="T25" fmla="*/ 737 h 2155"/>
                <a:gd name="T26" fmla="*/ 113 w 1644"/>
                <a:gd name="T27" fmla="*/ 567 h 2155"/>
                <a:gd name="T28" fmla="*/ 170 w 1644"/>
                <a:gd name="T29" fmla="*/ 511 h 2155"/>
                <a:gd name="T30" fmla="*/ 226 w 1644"/>
                <a:gd name="T31" fmla="*/ 454 h 2155"/>
                <a:gd name="T32" fmla="*/ 340 w 1644"/>
                <a:gd name="T33" fmla="*/ 114 h 2155"/>
                <a:gd name="T34" fmla="*/ 396 w 1644"/>
                <a:gd name="T35" fmla="*/ 57 h 2155"/>
                <a:gd name="T36" fmla="*/ 510 w 1644"/>
                <a:gd name="T37" fmla="*/ 0 h 2155"/>
                <a:gd name="T38" fmla="*/ 567 w 1644"/>
                <a:gd name="T39" fmla="*/ 57 h 2155"/>
                <a:gd name="T40" fmla="*/ 907 w 1644"/>
                <a:gd name="T41" fmla="*/ 114 h 2155"/>
                <a:gd name="T42" fmla="*/ 963 w 1644"/>
                <a:gd name="T43" fmla="*/ 170 h 2155"/>
                <a:gd name="T44" fmla="*/ 1020 w 1644"/>
                <a:gd name="T45" fmla="*/ 227 h 2155"/>
                <a:gd name="T46" fmla="*/ 1077 w 1644"/>
                <a:gd name="T47" fmla="*/ 170 h 2155"/>
                <a:gd name="T48" fmla="*/ 1134 w 1644"/>
                <a:gd name="T49" fmla="*/ 227 h 2155"/>
                <a:gd name="T50" fmla="*/ 1077 w 1644"/>
                <a:gd name="T51" fmla="*/ 567 h 2155"/>
                <a:gd name="T52" fmla="*/ 1020 w 1644"/>
                <a:gd name="T53" fmla="*/ 624 h 2155"/>
                <a:gd name="T54" fmla="*/ 1077 w 1644"/>
                <a:gd name="T55" fmla="*/ 681 h 2155"/>
                <a:gd name="T56" fmla="*/ 1134 w 1644"/>
                <a:gd name="T57" fmla="*/ 737 h 2155"/>
                <a:gd name="T58" fmla="*/ 1190 w 1644"/>
                <a:gd name="T59" fmla="*/ 851 h 2155"/>
                <a:gd name="T60" fmla="*/ 1247 w 1644"/>
                <a:gd name="T61" fmla="*/ 908 h 2155"/>
                <a:gd name="T62" fmla="*/ 1417 w 1644"/>
                <a:gd name="T63" fmla="*/ 1134 h 2155"/>
                <a:gd name="T64" fmla="*/ 1587 w 1644"/>
                <a:gd name="T65" fmla="*/ 1191 h 2155"/>
                <a:gd name="T66" fmla="*/ 1530 w 1644"/>
                <a:gd name="T67" fmla="*/ 1304 h 2155"/>
                <a:gd name="T68" fmla="*/ 1587 w 1644"/>
                <a:gd name="T69" fmla="*/ 1361 h 2155"/>
                <a:gd name="T70" fmla="*/ 1644 w 1644"/>
                <a:gd name="T71" fmla="*/ 1475 h 2155"/>
                <a:gd name="T72" fmla="*/ 1530 w 1644"/>
                <a:gd name="T73" fmla="*/ 1531 h 2155"/>
                <a:gd name="T74" fmla="*/ 1417 w 1644"/>
                <a:gd name="T75" fmla="*/ 1588 h 2155"/>
                <a:gd name="T76" fmla="*/ 1360 w 1644"/>
                <a:gd name="T77" fmla="*/ 1645 h 2155"/>
                <a:gd name="T78" fmla="*/ 1417 w 1644"/>
                <a:gd name="T79" fmla="*/ 1701 h 2155"/>
                <a:gd name="T80" fmla="*/ 1247 w 1644"/>
                <a:gd name="T81" fmla="*/ 1758 h 2155"/>
                <a:gd name="T82" fmla="*/ 1134 w 1644"/>
                <a:gd name="T83" fmla="*/ 1701 h 2155"/>
                <a:gd name="T84" fmla="*/ 1077 w 1644"/>
                <a:gd name="T85" fmla="*/ 1758 h 2155"/>
                <a:gd name="T86" fmla="*/ 1020 w 1644"/>
                <a:gd name="T87" fmla="*/ 1871 h 2155"/>
                <a:gd name="T88" fmla="*/ 963 w 1644"/>
                <a:gd name="T89" fmla="*/ 1928 h 2155"/>
                <a:gd name="T90" fmla="*/ 907 w 1644"/>
                <a:gd name="T91" fmla="*/ 1985 h 2155"/>
                <a:gd name="T92" fmla="*/ 850 w 1644"/>
                <a:gd name="T93" fmla="*/ 2042 h 2155"/>
                <a:gd name="T94" fmla="*/ 793 w 1644"/>
                <a:gd name="T95" fmla="*/ 2098 h 2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644" h="2155">
                  <a:moveTo>
                    <a:pt x="793" y="2155"/>
                  </a:moveTo>
                  <a:lnTo>
                    <a:pt x="680" y="2155"/>
                  </a:lnTo>
                  <a:lnTo>
                    <a:pt x="680" y="2098"/>
                  </a:lnTo>
                  <a:lnTo>
                    <a:pt x="623" y="2098"/>
                  </a:lnTo>
                  <a:lnTo>
                    <a:pt x="623" y="1758"/>
                  </a:lnTo>
                  <a:lnTo>
                    <a:pt x="567" y="1758"/>
                  </a:lnTo>
                  <a:lnTo>
                    <a:pt x="567" y="1701"/>
                  </a:lnTo>
                  <a:lnTo>
                    <a:pt x="510" y="1701"/>
                  </a:lnTo>
                  <a:lnTo>
                    <a:pt x="510" y="1531"/>
                  </a:lnTo>
                  <a:lnTo>
                    <a:pt x="567" y="1531"/>
                  </a:lnTo>
                  <a:lnTo>
                    <a:pt x="567" y="1418"/>
                  </a:lnTo>
                  <a:lnTo>
                    <a:pt x="453" y="1418"/>
                  </a:lnTo>
                  <a:lnTo>
                    <a:pt x="453" y="1248"/>
                  </a:lnTo>
                  <a:lnTo>
                    <a:pt x="396" y="1248"/>
                  </a:lnTo>
                  <a:lnTo>
                    <a:pt x="396" y="1361"/>
                  </a:lnTo>
                  <a:lnTo>
                    <a:pt x="170" y="1361"/>
                  </a:lnTo>
                  <a:lnTo>
                    <a:pt x="170" y="1191"/>
                  </a:lnTo>
                  <a:lnTo>
                    <a:pt x="226" y="1191"/>
                  </a:lnTo>
                  <a:lnTo>
                    <a:pt x="226" y="1078"/>
                  </a:lnTo>
                  <a:lnTo>
                    <a:pt x="170" y="1078"/>
                  </a:lnTo>
                  <a:lnTo>
                    <a:pt x="170" y="964"/>
                  </a:lnTo>
                  <a:lnTo>
                    <a:pt x="56" y="964"/>
                  </a:lnTo>
                  <a:lnTo>
                    <a:pt x="56" y="908"/>
                  </a:lnTo>
                  <a:lnTo>
                    <a:pt x="0" y="908"/>
                  </a:lnTo>
                  <a:lnTo>
                    <a:pt x="0" y="737"/>
                  </a:lnTo>
                  <a:lnTo>
                    <a:pt x="56" y="737"/>
                  </a:lnTo>
                  <a:lnTo>
                    <a:pt x="56" y="567"/>
                  </a:lnTo>
                  <a:lnTo>
                    <a:pt x="113" y="567"/>
                  </a:lnTo>
                  <a:lnTo>
                    <a:pt x="113" y="511"/>
                  </a:lnTo>
                  <a:lnTo>
                    <a:pt x="170" y="511"/>
                  </a:lnTo>
                  <a:lnTo>
                    <a:pt x="170" y="454"/>
                  </a:lnTo>
                  <a:lnTo>
                    <a:pt x="226" y="454"/>
                  </a:lnTo>
                  <a:lnTo>
                    <a:pt x="226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396" y="57"/>
                  </a:lnTo>
                  <a:lnTo>
                    <a:pt x="396" y="0"/>
                  </a:lnTo>
                  <a:lnTo>
                    <a:pt x="510" y="0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567" y="114"/>
                  </a:lnTo>
                  <a:lnTo>
                    <a:pt x="907" y="114"/>
                  </a:lnTo>
                  <a:lnTo>
                    <a:pt x="907" y="170"/>
                  </a:lnTo>
                  <a:lnTo>
                    <a:pt x="963" y="170"/>
                  </a:lnTo>
                  <a:lnTo>
                    <a:pt x="963" y="227"/>
                  </a:lnTo>
                  <a:lnTo>
                    <a:pt x="1020" y="227"/>
                  </a:lnTo>
                  <a:lnTo>
                    <a:pt x="1020" y="170"/>
                  </a:lnTo>
                  <a:lnTo>
                    <a:pt x="1077" y="170"/>
                  </a:lnTo>
                  <a:lnTo>
                    <a:pt x="1077" y="227"/>
                  </a:lnTo>
                  <a:lnTo>
                    <a:pt x="1134" y="227"/>
                  </a:lnTo>
                  <a:lnTo>
                    <a:pt x="1134" y="567"/>
                  </a:lnTo>
                  <a:lnTo>
                    <a:pt x="1077" y="567"/>
                  </a:lnTo>
                  <a:lnTo>
                    <a:pt x="1077" y="624"/>
                  </a:lnTo>
                  <a:lnTo>
                    <a:pt x="1020" y="624"/>
                  </a:lnTo>
                  <a:lnTo>
                    <a:pt x="1020" y="681"/>
                  </a:lnTo>
                  <a:lnTo>
                    <a:pt x="1077" y="681"/>
                  </a:lnTo>
                  <a:lnTo>
                    <a:pt x="1077" y="737"/>
                  </a:lnTo>
                  <a:lnTo>
                    <a:pt x="1134" y="737"/>
                  </a:lnTo>
                  <a:lnTo>
                    <a:pt x="1134" y="851"/>
                  </a:lnTo>
                  <a:lnTo>
                    <a:pt x="1190" y="851"/>
                  </a:lnTo>
                  <a:lnTo>
                    <a:pt x="1190" y="908"/>
                  </a:lnTo>
                  <a:lnTo>
                    <a:pt x="1247" y="908"/>
                  </a:lnTo>
                  <a:lnTo>
                    <a:pt x="1247" y="1134"/>
                  </a:lnTo>
                  <a:lnTo>
                    <a:pt x="1417" y="1134"/>
                  </a:lnTo>
                  <a:lnTo>
                    <a:pt x="1417" y="1191"/>
                  </a:lnTo>
                  <a:lnTo>
                    <a:pt x="1587" y="1191"/>
                  </a:lnTo>
                  <a:lnTo>
                    <a:pt x="1587" y="1304"/>
                  </a:lnTo>
                  <a:lnTo>
                    <a:pt x="1530" y="1304"/>
                  </a:lnTo>
                  <a:lnTo>
                    <a:pt x="1530" y="1361"/>
                  </a:lnTo>
                  <a:lnTo>
                    <a:pt x="1587" y="1361"/>
                  </a:lnTo>
                  <a:lnTo>
                    <a:pt x="1587" y="1475"/>
                  </a:lnTo>
                  <a:lnTo>
                    <a:pt x="1644" y="1475"/>
                  </a:lnTo>
                  <a:lnTo>
                    <a:pt x="1644" y="1531"/>
                  </a:lnTo>
                  <a:lnTo>
                    <a:pt x="1530" y="1531"/>
                  </a:lnTo>
                  <a:lnTo>
                    <a:pt x="1530" y="1588"/>
                  </a:lnTo>
                  <a:lnTo>
                    <a:pt x="1417" y="1588"/>
                  </a:lnTo>
                  <a:lnTo>
                    <a:pt x="1417" y="1645"/>
                  </a:lnTo>
                  <a:lnTo>
                    <a:pt x="1360" y="1645"/>
                  </a:lnTo>
                  <a:lnTo>
                    <a:pt x="1360" y="1701"/>
                  </a:lnTo>
                  <a:lnTo>
                    <a:pt x="1417" y="1701"/>
                  </a:lnTo>
                  <a:lnTo>
                    <a:pt x="1417" y="1758"/>
                  </a:lnTo>
                  <a:lnTo>
                    <a:pt x="1247" y="1758"/>
                  </a:lnTo>
                  <a:lnTo>
                    <a:pt x="1247" y="1701"/>
                  </a:lnTo>
                  <a:lnTo>
                    <a:pt x="1134" y="1701"/>
                  </a:lnTo>
                  <a:lnTo>
                    <a:pt x="1134" y="1758"/>
                  </a:lnTo>
                  <a:lnTo>
                    <a:pt x="1077" y="1758"/>
                  </a:lnTo>
                  <a:lnTo>
                    <a:pt x="1077" y="1871"/>
                  </a:lnTo>
                  <a:lnTo>
                    <a:pt x="1020" y="1871"/>
                  </a:lnTo>
                  <a:lnTo>
                    <a:pt x="1020" y="1928"/>
                  </a:lnTo>
                  <a:lnTo>
                    <a:pt x="963" y="1928"/>
                  </a:lnTo>
                  <a:lnTo>
                    <a:pt x="963" y="1985"/>
                  </a:lnTo>
                  <a:lnTo>
                    <a:pt x="907" y="1985"/>
                  </a:lnTo>
                  <a:lnTo>
                    <a:pt x="907" y="2042"/>
                  </a:lnTo>
                  <a:lnTo>
                    <a:pt x="850" y="2042"/>
                  </a:lnTo>
                  <a:lnTo>
                    <a:pt x="850" y="2098"/>
                  </a:lnTo>
                  <a:lnTo>
                    <a:pt x="793" y="2098"/>
                  </a:lnTo>
                  <a:lnTo>
                    <a:pt x="793" y="215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33" name="Freeform 29">
              <a:extLst>
                <a:ext uri="{FF2B5EF4-FFF2-40B4-BE49-F238E27FC236}">
                  <a16:creationId xmlns:a16="http://schemas.microsoft.com/office/drawing/2014/main" id="{6038480A-2661-407A-9CF2-AE5D1FAAD3E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3919"/>
              <a:ext cx="794" cy="2041"/>
            </a:xfrm>
            <a:custGeom>
              <a:avLst/>
              <a:gdLst>
                <a:gd name="T0" fmla="*/ 624 w 794"/>
                <a:gd name="T1" fmla="*/ 2041 h 2041"/>
                <a:gd name="T2" fmla="*/ 510 w 794"/>
                <a:gd name="T3" fmla="*/ 1984 h 2041"/>
                <a:gd name="T4" fmla="*/ 567 w 794"/>
                <a:gd name="T5" fmla="*/ 1927 h 2041"/>
                <a:gd name="T6" fmla="*/ 624 w 794"/>
                <a:gd name="T7" fmla="*/ 1814 h 2041"/>
                <a:gd name="T8" fmla="*/ 567 w 794"/>
                <a:gd name="T9" fmla="*/ 1531 h 2041"/>
                <a:gd name="T10" fmla="*/ 510 w 794"/>
                <a:gd name="T11" fmla="*/ 1417 h 2041"/>
                <a:gd name="T12" fmla="*/ 567 w 794"/>
                <a:gd name="T13" fmla="*/ 1360 h 2041"/>
                <a:gd name="T14" fmla="*/ 397 w 794"/>
                <a:gd name="T15" fmla="*/ 1247 h 2041"/>
                <a:gd name="T16" fmla="*/ 227 w 794"/>
                <a:gd name="T17" fmla="*/ 1190 h 2041"/>
                <a:gd name="T18" fmla="*/ 170 w 794"/>
                <a:gd name="T19" fmla="*/ 964 h 2041"/>
                <a:gd name="T20" fmla="*/ 114 w 794"/>
                <a:gd name="T21" fmla="*/ 907 h 2041"/>
                <a:gd name="T22" fmla="*/ 57 w 794"/>
                <a:gd name="T23" fmla="*/ 793 h 2041"/>
                <a:gd name="T24" fmla="*/ 0 w 794"/>
                <a:gd name="T25" fmla="*/ 737 h 2041"/>
                <a:gd name="T26" fmla="*/ 57 w 794"/>
                <a:gd name="T27" fmla="*/ 680 h 2041"/>
                <a:gd name="T28" fmla="*/ 114 w 794"/>
                <a:gd name="T29" fmla="*/ 623 h 2041"/>
                <a:gd name="T30" fmla="*/ 57 w 794"/>
                <a:gd name="T31" fmla="*/ 283 h 2041"/>
                <a:gd name="T32" fmla="*/ 0 w 794"/>
                <a:gd name="T33" fmla="*/ 226 h 2041"/>
                <a:gd name="T34" fmla="*/ 170 w 794"/>
                <a:gd name="T35" fmla="*/ 113 h 2041"/>
                <a:gd name="T36" fmla="*/ 284 w 794"/>
                <a:gd name="T37" fmla="*/ 170 h 2041"/>
                <a:gd name="T38" fmla="*/ 340 w 794"/>
                <a:gd name="T39" fmla="*/ 113 h 2041"/>
                <a:gd name="T40" fmla="*/ 397 w 794"/>
                <a:gd name="T41" fmla="*/ 56 h 2041"/>
                <a:gd name="T42" fmla="*/ 510 w 794"/>
                <a:gd name="T43" fmla="*/ 113 h 2041"/>
                <a:gd name="T44" fmla="*/ 567 w 794"/>
                <a:gd name="T45" fmla="*/ 56 h 2041"/>
                <a:gd name="T46" fmla="*/ 624 w 794"/>
                <a:gd name="T47" fmla="*/ 0 h 2041"/>
                <a:gd name="T48" fmla="*/ 681 w 794"/>
                <a:gd name="T49" fmla="*/ 113 h 2041"/>
                <a:gd name="T50" fmla="*/ 737 w 794"/>
                <a:gd name="T51" fmla="*/ 226 h 2041"/>
                <a:gd name="T52" fmla="*/ 794 w 794"/>
                <a:gd name="T53" fmla="*/ 453 h 2041"/>
                <a:gd name="T54" fmla="*/ 681 w 794"/>
                <a:gd name="T55" fmla="*/ 793 h 2041"/>
                <a:gd name="T56" fmla="*/ 737 w 794"/>
                <a:gd name="T57" fmla="*/ 1190 h 2041"/>
                <a:gd name="T58" fmla="*/ 794 w 794"/>
                <a:gd name="T59" fmla="*/ 1304 h 2041"/>
                <a:gd name="T60" fmla="*/ 737 w 794"/>
                <a:gd name="T61" fmla="*/ 1417 h 2041"/>
                <a:gd name="T62" fmla="*/ 794 w 794"/>
                <a:gd name="T63" fmla="*/ 1531 h 2041"/>
                <a:gd name="T64" fmla="*/ 737 w 794"/>
                <a:gd name="T65" fmla="*/ 1701 h 2041"/>
                <a:gd name="T66" fmla="*/ 794 w 794"/>
                <a:gd name="T67" fmla="*/ 1757 h 2041"/>
                <a:gd name="T68" fmla="*/ 737 w 794"/>
                <a:gd name="T69" fmla="*/ 1927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94" h="2041">
                  <a:moveTo>
                    <a:pt x="737" y="2041"/>
                  </a:moveTo>
                  <a:lnTo>
                    <a:pt x="624" y="2041"/>
                  </a:lnTo>
                  <a:lnTo>
                    <a:pt x="624" y="1984"/>
                  </a:lnTo>
                  <a:lnTo>
                    <a:pt x="510" y="1984"/>
                  </a:lnTo>
                  <a:lnTo>
                    <a:pt x="510" y="1927"/>
                  </a:lnTo>
                  <a:lnTo>
                    <a:pt x="567" y="1927"/>
                  </a:lnTo>
                  <a:lnTo>
                    <a:pt x="567" y="1814"/>
                  </a:lnTo>
                  <a:lnTo>
                    <a:pt x="624" y="1814"/>
                  </a:lnTo>
                  <a:lnTo>
                    <a:pt x="624" y="1531"/>
                  </a:lnTo>
                  <a:lnTo>
                    <a:pt x="567" y="1531"/>
                  </a:lnTo>
                  <a:lnTo>
                    <a:pt x="567" y="1417"/>
                  </a:lnTo>
                  <a:lnTo>
                    <a:pt x="510" y="1417"/>
                  </a:lnTo>
                  <a:lnTo>
                    <a:pt x="510" y="1360"/>
                  </a:lnTo>
                  <a:lnTo>
                    <a:pt x="567" y="1360"/>
                  </a:lnTo>
                  <a:lnTo>
                    <a:pt x="567" y="1247"/>
                  </a:lnTo>
                  <a:lnTo>
                    <a:pt x="397" y="1247"/>
                  </a:lnTo>
                  <a:lnTo>
                    <a:pt x="397" y="1190"/>
                  </a:lnTo>
                  <a:lnTo>
                    <a:pt x="227" y="1190"/>
                  </a:lnTo>
                  <a:lnTo>
                    <a:pt x="227" y="964"/>
                  </a:lnTo>
                  <a:lnTo>
                    <a:pt x="170" y="964"/>
                  </a:lnTo>
                  <a:lnTo>
                    <a:pt x="170" y="907"/>
                  </a:lnTo>
                  <a:lnTo>
                    <a:pt x="114" y="907"/>
                  </a:lnTo>
                  <a:lnTo>
                    <a:pt x="114" y="793"/>
                  </a:lnTo>
                  <a:lnTo>
                    <a:pt x="57" y="793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680"/>
                  </a:lnTo>
                  <a:lnTo>
                    <a:pt x="57" y="680"/>
                  </a:lnTo>
                  <a:lnTo>
                    <a:pt x="57" y="623"/>
                  </a:lnTo>
                  <a:lnTo>
                    <a:pt x="114" y="623"/>
                  </a:lnTo>
                  <a:lnTo>
                    <a:pt x="114" y="283"/>
                  </a:lnTo>
                  <a:lnTo>
                    <a:pt x="57" y="283"/>
                  </a:lnTo>
                  <a:lnTo>
                    <a:pt x="57" y="226"/>
                  </a:lnTo>
                  <a:lnTo>
                    <a:pt x="0" y="226"/>
                  </a:lnTo>
                  <a:lnTo>
                    <a:pt x="0" y="113"/>
                  </a:lnTo>
                  <a:lnTo>
                    <a:pt x="170" y="113"/>
                  </a:lnTo>
                  <a:lnTo>
                    <a:pt x="170" y="170"/>
                  </a:lnTo>
                  <a:lnTo>
                    <a:pt x="284" y="170"/>
                  </a:lnTo>
                  <a:lnTo>
                    <a:pt x="284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397" y="56"/>
                  </a:lnTo>
                  <a:lnTo>
                    <a:pt x="397" y="113"/>
                  </a:lnTo>
                  <a:lnTo>
                    <a:pt x="510" y="113"/>
                  </a:lnTo>
                  <a:lnTo>
                    <a:pt x="510" y="56"/>
                  </a:lnTo>
                  <a:lnTo>
                    <a:pt x="567" y="56"/>
                  </a:lnTo>
                  <a:lnTo>
                    <a:pt x="567" y="0"/>
                  </a:lnTo>
                  <a:lnTo>
                    <a:pt x="624" y="0"/>
                  </a:lnTo>
                  <a:lnTo>
                    <a:pt x="624" y="113"/>
                  </a:lnTo>
                  <a:lnTo>
                    <a:pt x="681" y="113"/>
                  </a:lnTo>
                  <a:lnTo>
                    <a:pt x="681" y="226"/>
                  </a:lnTo>
                  <a:lnTo>
                    <a:pt x="737" y="226"/>
                  </a:lnTo>
                  <a:lnTo>
                    <a:pt x="737" y="453"/>
                  </a:lnTo>
                  <a:lnTo>
                    <a:pt x="794" y="453"/>
                  </a:lnTo>
                  <a:lnTo>
                    <a:pt x="794" y="793"/>
                  </a:lnTo>
                  <a:lnTo>
                    <a:pt x="681" y="793"/>
                  </a:lnTo>
                  <a:lnTo>
                    <a:pt x="681" y="1190"/>
                  </a:lnTo>
                  <a:lnTo>
                    <a:pt x="737" y="1190"/>
                  </a:lnTo>
                  <a:lnTo>
                    <a:pt x="737" y="1304"/>
                  </a:lnTo>
                  <a:lnTo>
                    <a:pt x="794" y="1304"/>
                  </a:lnTo>
                  <a:lnTo>
                    <a:pt x="794" y="1417"/>
                  </a:lnTo>
                  <a:lnTo>
                    <a:pt x="737" y="1417"/>
                  </a:lnTo>
                  <a:lnTo>
                    <a:pt x="737" y="1531"/>
                  </a:lnTo>
                  <a:lnTo>
                    <a:pt x="794" y="1531"/>
                  </a:lnTo>
                  <a:lnTo>
                    <a:pt x="794" y="1701"/>
                  </a:lnTo>
                  <a:lnTo>
                    <a:pt x="737" y="1701"/>
                  </a:lnTo>
                  <a:lnTo>
                    <a:pt x="737" y="1757"/>
                  </a:lnTo>
                  <a:lnTo>
                    <a:pt x="794" y="1757"/>
                  </a:lnTo>
                  <a:lnTo>
                    <a:pt x="794" y="1927"/>
                  </a:lnTo>
                  <a:lnTo>
                    <a:pt x="737" y="1927"/>
                  </a:lnTo>
                  <a:lnTo>
                    <a:pt x="737" y="204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34" name="Freeform 30">
              <a:extLst>
                <a:ext uri="{FF2B5EF4-FFF2-40B4-BE49-F238E27FC236}">
                  <a16:creationId xmlns:a16="http://schemas.microsoft.com/office/drawing/2014/main" id="{E7617843-0F99-4C87-BD15-07DF93492E9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6640"/>
              <a:ext cx="623" cy="794"/>
            </a:xfrm>
            <a:custGeom>
              <a:avLst/>
              <a:gdLst>
                <a:gd name="T0" fmla="*/ 567 w 623"/>
                <a:gd name="T1" fmla="*/ 794 h 794"/>
                <a:gd name="T2" fmla="*/ 567 w 623"/>
                <a:gd name="T3" fmla="*/ 511 h 794"/>
                <a:gd name="T4" fmla="*/ 623 w 623"/>
                <a:gd name="T5" fmla="*/ 511 h 794"/>
                <a:gd name="T6" fmla="*/ 623 w 623"/>
                <a:gd name="T7" fmla="*/ 227 h 794"/>
                <a:gd name="T8" fmla="*/ 510 w 623"/>
                <a:gd name="T9" fmla="*/ 227 h 794"/>
                <a:gd name="T10" fmla="*/ 510 w 623"/>
                <a:gd name="T11" fmla="*/ 170 h 794"/>
                <a:gd name="T12" fmla="*/ 567 w 623"/>
                <a:gd name="T13" fmla="*/ 170 h 794"/>
                <a:gd name="T14" fmla="*/ 567 w 623"/>
                <a:gd name="T15" fmla="*/ 0 h 794"/>
                <a:gd name="T16" fmla="*/ 510 w 623"/>
                <a:gd name="T17" fmla="*/ 0 h 794"/>
                <a:gd name="T18" fmla="*/ 510 w 623"/>
                <a:gd name="T19" fmla="*/ 114 h 794"/>
                <a:gd name="T20" fmla="*/ 396 w 623"/>
                <a:gd name="T21" fmla="*/ 114 h 794"/>
                <a:gd name="T22" fmla="*/ 396 w 623"/>
                <a:gd name="T23" fmla="*/ 170 h 794"/>
                <a:gd name="T24" fmla="*/ 340 w 623"/>
                <a:gd name="T25" fmla="*/ 170 h 794"/>
                <a:gd name="T26" fmla="*/ 340 w 623"/>
                <a:gd name="T27" fmla="*/ 284 h 794"/>
                <a:gd name="T28" fmla="*/ 226 w 623"/>
                <a:gd name="T29" fmla="*/ 284 h 794"/>
                <a:gd name="T30" fmla="*/ 226 w 623"/>
                <a:gd name="T31" fmla="*/ 227 h 794"/>
                <a:gd name="T32" fmla="*/ 170 w 623"/>
                <a:gd name="T33" fmla="*/ 227 h 794"/>
                <a:gd name="T34" fmla="*/ 170 w 623"/>
                <a:gd name="T35" fmla="*/ 170 h 794"/>
                <a:gd name="T36" fmla="*/ 56 w 623"/>
                <a:gd name="T37" fmla="*/ 170 h 794"/>
                <a:gd name="T38" fmla="*/ 56 w 623"/>
                <a:gd name="T39" fmla="*/ 227 h 794"/>
                <a:gd name="T40" fmla="*/ 0 w 623"/>
                <a:gd name="T41" fmla="*/ 227 h 794"/>
                <a:gd name="T42" fmla="*/ 0 w 623"/>
                <a:gd name="T43" fmla="*/ 284 h 794"/>
                <a:gd name="T44" fmla="*/ 56 w 623"/>
                <a:gd name="T45" fmla="*/ 284 h 794"/>
                <a:gd name="T46" fmla="*/ 56 w 623"/>
                <a:gd name="T47" fmla="*/ 397 h 794"/>
                <a:gd name="T48" fmla="*/ 113 w 623"/>
                <a:gd name="T49" fmla="*/ 397 h 794"/>
                <a:gd name="T50" fmla="*/ 113 w 623"/>
                <a:gd name="T51" fmla="*/ 511 h 794"/>
                <a:gd name="T52" fmla="*/ 226 w 623"/>
                <a:gd name="T53" fmla="*/ 511 h 794"/>
                <a:gd name="T54" fmla="*/ 226 w 623"/>
                <a:gd name="T55" fmla="*/ 567 h 794"/>
                <a:gd name="T56" fmla="*/ 226 w 623"/>
                <a:gd name="T57" fmla="*/ 624 h 794"/>
                <a:gd name="T58" fmla="*/ 283 w 623"/>
                <a:gd name="T59" fmla="*/ 624 h 794"/>
                <a:gd name="T60" fmla="*/ 283 w 623"/>
                <a:gd name="T61" fmla="*/ 737 h 794"/>
                <a:gd name="T62" fmla="*/ 453 w 623"/>
                <a:gd name="T63" fmla="*/ 737 h 794"/>
                <a:gd name="T64" fmla="*/ 453 w 623"/>
                <a:gd name="T65" fmla="*/ 681 h 794"/>
                <a:gd name="T66" fmla="*/ 510 w 623"/>
                <a:gd name="T67" fmla="*/ 681 h 794"/>
                <a:gd name="T68" fmla="*/ 510 w 623"/>
                <a:gd name="T69" fmla="*/ 794 h 794"/>
                <a:gd name="T70" fmla="*/ 567 w 623"/>
                <a:gd name="T71" fmla="*/ 794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23" h="794">
                  <a:moveTo>
                    <a:pt x="567" y="794"/>
                  </a:moveTo>
                  <a:lnTo>
                    <a:pt x="567" y="511"/>
                  </a:lnTo>
                  <a:lnTo>
                    <a:pt x="623" y="511"/>
                  </a:lnTo>
                  <a:lnTo>
                    <a:pt x="623" y="227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567" y="170"/>
                  </a:lnTo>
                  <a:lnTo>
                    <a:pt x="567" y="0"/>
                  </a:lnTo>
                  <a:lnTo>
                    <a:pt x="510" y="0"/>
                  </a:lnTo>
                  <a:lnTo>
                    <a:pt x="510" y="114"/>
                  </a:lnTo>
                  <a:lnTo>
                    <a:pt x="396" y="114"/>
                  </a:lnTo>
                  <a:lnTo>
                    <a:pt x="396" y="170"/>
                  </a:lnTo>
                  <a:lnTo>
                    <a:pt x="340" y="170"/>
                  </a:lnTo>
                  <a:lnTo>
                    <a:pt x="340" y="284"/>
                  </a:lnTo>
                  <a:lnTo>
                    <a:pt x="226" y="284"/>
                  </a:lnTo>
                  <a:lnTo>
                    <a:pt x="226" y="227"/>
                  </a:lnTo>
                  <a:lnTo>
                    <a:pt x="170" y="227"/>
                  </a:lnTo>
                  <a:lnTo>
                    <a:pt x="170" y="170"/>
                  </a:lnTo>
                  <a:lnTo>
                    <a:pt x="56" y="170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284"/>
                  </a:lnTo>
                  <a:lnTo>
                    <a:pt x="56" y="284"/>
                  </a:lnTo>
                  <a:lnTo>
                    <a:pt x="56" y="397"/>
                  </a:lnTo>
                  <a:lnTo>
                    <a:pt x="113" y="397"/>
                  </a:lnTo>
                  <a:lnTo>
                    <a:pt x="113" y="511"/>
                  </a:lnTo>
                  <a:lnTo>
                    <a:pt x="226" y="511"/>
                  </a:lnTo>
                  <a:lnTo>
                    <a:pt x="226" y="567"/>
                  </a:lnTo>
                  <a:lnTo>
                    <a:pt x="226" y="624"/>
                  </a:lnTo>
                  <a:lnTo>
                    <a:pt x="283" y="624"/>
                  </a:lnTo>
                  <a:lnTo>
                    <a:pt x="283" y="737"/>
                  </a:lnTo>
                  <a:lnTo>
                    <a:pt x="453" y="737"/>
                  </a:lnTo>
                  <a:lnTo>
                    <a:pt x="453" y="681"/>
                  </a:lnTo>
                  <a:lnTo>
                    <a:pt x="510" y="681"/>
                  </a:lnTo>
                  <a:lnTo>
                    <a:pt x="510" y="794"/>
                  </a:lnTo>
                  <a:lnTo>
                    <a:pt x="567" y="79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35" name="Freeform 31">
              <a:extLst>
                <a:ext uri="{FF2B5EF4-FFF2-40B4-BE49-F238E27FC236}">
                  <a16:creationId xmlns:a16="http://schemas.microsoft.com/office/drawing/2014/main" id="{626F7CE7-5993-47DF-A8ED-9D773276ADE9}"/>
                </a:ext>
              </a:extLst>
            </p:cNvPr>
            <p:cNvSpPr>
              <a:spLocks/>
            </p:cNvSpPr>
            <p:nvPr/>
          </p:nvSpPr>
          <p:spPr bwMode="auto">
            <a:xfrm>
              <a:off x="529" y="6300"/>
              <a:ext cx="624" cy="737"/>
            </a:xfrm>
            <a:custGeom>
              <a:avLst/>
              <a:gdLst>
                <a:gd name="T0" fmla="*/ 624 w 624"/>
                <a:gd name="T1" fmla="*/ 57 h 737"/>
                <a:gd name="T2" fmla="*/ 567 w 624"/>
                <a:gd name="T3" fmla="*/ 57 h 737"/>
                <a:gd name="T4" fmla="*/ 567 w 624"/>
                <a:gd name="T5" fmla="*/ 0 h 737"/>
                <a:gd name="T6" fmla="*/ 454 w 624"/>
                <a:gd name="T7" fmla="*/ 0 h 737"/>
                <a:gd name="T8" fmla="*/ 454 w 624"/>
                <a:gd name="T9" fmla="*/ 57 h 737"/>
                <a:gd name="T10" fmla="*/ 340 w 624"/>
                <a:gd name="T11" fmla="*/ 57 h 737"/>
                <a:gd name="T12" fmla="*/ 340 w 624"/>
                <a:gd name="T13" fmla="*/ 227 h 737"/>
                <a:gd name="T14" fmla="*/ 227 w 624"/>
                <a:gd name="T15" fmla="*/ 227 h 737"/>
                <a:gd name="T16" fmla="*/ 227 w 624"/>
                <a:gd name="T17" fmla="*/ 340 h 737"/>
                <a:gd name="T18" fmla="*/ 170 w 624"/>
                <a:gd name="T19" fmla="*/ 340 h 737"/>
                <a:gd name="T20" fmla="*/ 170 w 624"/>
                <a:gd name="T21" fmla="*/ 284 h 737"/>
                <a:gd name="T22" fmla="*/ 57 w 624"/>
                <a:gd name="T23" fmla="*/ 284 h 737"/>
                <a:gd name="T24" fmla="*/ 57 w 624"/>
                <a:gd name="T25" fmla="*/ 510 h 737"/>
                <a:gd name="T26" fmla="*/ 0 w 624"/>
                <a:gd name="T27" fmla="*/ 510 h 737"/>
                <a:gd name="T28" fmla="*/ 0 w 624"/>
                <a:gd name="T29" fmla="*/ 624 h 737"/>
                <a:gd name="T30" fmla="*/ 57 w 624"/>
                <a:gd name="T31" fmla="*/ 624 h 737"/>
                <a:gd name="T32" fmla="*/ 57 w 624"/>
                <a:gd name="T33" fmla="*/ 680 h 737"/>
                <a:gd name="T34" fmla="*/ 114 w 624"/>
                <a:gd name="T35" fmla="*/ 680 h 737"/>
                <a:gd name="T36" fmla="*/ 114 w 624"/>
                <a:gd name="T37" fmla="*/ 737 h 737"/>
                <a:gd name="T38" fmla="*/ 170 w 624"/>
                <a:gd name="T39" fmla="*/ 737 h 737"/>
                <a:gd name="T40" fmla="*/ 170 w 624"/>
                <a:gd name="T41" fmla="*/ 680 h 737"/>
                <a:gd name="T42" fmla="*/ 227 w 624"/>
                <a:gd name="T43" fmla="*/ 680 h 737"/>
                <a:gd name="T44" fmla="*/ 227 w 624"/>
                <a:gd name="T45" fmla="*/ 737 h 737"/>
                <a:gd name="T46" fmla="*/ 284 w 624"/>
                <a:gd name="T47" fmla="*/ 737 h 737"/>
                <a:gd name="T48" fmla="*/ 284 w 624"/>
                <a:gd name="T49" fmla="*/ 680 h 737"/>
                <a:gd name="T50" fmla="*/ 340 w 624"/>
                <a:gd name="T51" fmla="*/ 680 h 737"/>
                <a:gd name="T52" fmla="*/ 340 w 624"/>
                <a:gd name="T53" fmla="*/ 624 h 737"/>
                <a:gd name="T54" fmla="*/ 567 w 624"/>
                <a:gd name="T55" fmla="*/ 624 h 737"/>
                <a:gd name="T56" fmla="*/ 567 w 624"/>
                <a:gd name="T57" fmla="*/ 567 h 737"/>
                <a:gd name="T58" fmla="*/ 624 w 624"/>
                <a:gd name="T59" fmla="*/ 567 h 737"/>
                <a:gd name="T60" fmla="*/ 624 w 624"/>
                <a:gd name="T61" fmla="*/ 284 h 737"/>
                <a:gd name="T62" fmla="*/ 567 w 624"/>
                <a:gd name="T63" fmla="*/ 284 h 737"/>
                <a:gd name="T64" fmla="*/ 567 w 624"/>
                <a:gd name="T65" fmla="*/ 113 h 737"/>
                <a:gd name="T66" fmla="*/ 624 w 624"/>
                <a:gd name="T67" fmla="*/ 113 h 737"/>
                <a:gd name="T68" fmla="*/ 624 w 624"/>
                <a:gd name="T69" fmla="*/ 5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24" h="737">
                  <a:moveTo>
                    <a:pt x="624" y="57"/>
                  </a:moveTo>
                  <a:lnTo>
                    <a:pt x="567" y="57"/>
                  </a:lnTo>
                  <a:lnTo>
                    <a:pt x="567" y="0"/>
                  </a:lnTo>
                  <a:lnTo>
                    <a:pt x="454" y="0"/>
                  </a:lnTo>
                  <a:lnTo>
                    <a:pt x="454" y="57"/>
                  </a:lnTo>
                  <a:lnTo>
                    <a:pt x="340" y="57"/>
                  </a:lnTo>
                  <a:lnTo>
                    <a:pt x="340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170" y="340"/>
                  </a:lnTo>
                  <a:lnTo>
                    <a:pt x="170" y="284"/>
                  </a:lnTo>
                  <a:lnTo>
                    <a:pt x="57" y="284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624"/>
                  </a:lnTo>
                  <a:lnTo>
                    <a:pt x="57" y="624"/>
                  </a:lnTo>
                  <a:lnTo>
                    <a:pt x="57" y="680"/>
                  </a:lnTo>
                  <a:lnTo>
                    <a:pt x="114" y="680"/>
                  </a:lnTo>
                  <a:lnTo>
                    <a:pt x="114" y="737"/>
                  </a:lnTo>
                  <a:lnTo>
                    <a:pt x="170" y="737"/>
                  </a:lnTo>
                  <a:lnTo>
                    <a:pt x="170" y="680"/>
                  </a:lnTo>
                  <a:lnTo>
                    <a:pt x="227" y="680"/>
                  </a:lnTo>
                  <a:lnTo>
                    <a:pt x="227" y="737"/>
                  </a:lnTo>
                  <a:lnTo>
                    <a:pt x="284" y="737"/>
                  </a:lnTo>
                  <a:lnTo>
                    <a:pt x="284" y="680"/>
                  </a:lnTo>
                  <a:lnTo>
                    <a:pt x="340" y="680"/>
                  </a:lnTo>
                  <a:lnTo>
                    <a:pt x="340" y="624"/>
                  </a:lnTo>
                  <a:lnTo>
                    <a:pt x="567" y="624"/>
                  </a:lnTo>
                  <a:lnTo>
                    <a:pt x="567" y="567"/>
                  </a:lnTo>
                  <a:lnTo>
                    <a:pt x="624" y="567"/>
                  </a:lnTo>
                  <a:lnTo>
                    <a:pt x="624" y="284"/>
                  </a:lnTo>
                  <a:lnTo>
                    <a:pt x="567" y="284"/>
                  </a:lnTo>
                  <a:lnTo>
                    <a:pt x="567" y="113"/>
                  </a:lnTo>
                  <a:lnTo>
                    <a:pt x="624" y="113"/>
                  </a:lnTo>
                  <a:lnTo>
                    <a:pt x="624" y="5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36" name="Freeform 32">
              <a:extLst>
                <a:ext uri="{FF2B5EF4-FFF2-40B4-BE49-F238E27FC236}">
                  <a16:creationId xmlns:a16="http://schemas.microsoft.com/office/drawing/2014/main" id="{BA68B48C-8D06-4DC7-B996-03318C8E152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6357"/>
              <a:ext cx="454" cy="567"/>
            </a:xfrm>
            <a:custGeom>
              <a:avLst/>
              <a:gdLst>
                <a:gd name="T0" fmla="*/ 0 w 454"/>
                <a:gd name="T1" fmla="*/ 56 h 567"/>
                <a:gd name="T2" fmla="*/ 170 w 454"/>
                <a:gd name="T3" fmla="*/ 56 h 567"/>
                <a:gd name="T4" fmla="*/ 170 w 454"/>
                <a:gd name="T5" fmla="*/ 0 h 567"/>
                <a:gd name="T6" fmla="*/ 340 w 454"/>
                <a:gd name="T7" fmla="*/ 0 h 567"/>
                <a:gd name="T8" fmla="*/ 340 w 454"/>
                <a:gd name="T9" fmla="*/ 227 h 567"/>
                <a:gd name="T10" fmla="*/ 397 w 454"/>
                <a:gd name="T11" fmla="*/ 227 h 567"/>
                <a:gd name="T12" fmla="*/ 397 w 454"/>
                <a:gd name="T13" fmla="*/ 453 h 567"/>
                <a:gd name="T14" fmla="*/ 454 w 454"/>
                <a:gd name="T15" fmla="*/ 453 h 567"/>
                <a:gd name="T16" fmla="*/ 454 w 454"/>
                <a:gd name="T17" fmla="*/ 567 h 567"/>
                <a:gd name="T18" fmla="*/ 340 w 454"/>
                <a:gd name="T19" fmla="*/ 567 h 567"/>
                <a:gd name="T20" fmla="*/ 340 w 454"/>
                <a:gd name="T21" fmla="*/ 510 h 567"/>
                <a:gd name="T22" fmla="*/ 284 w 454"/>
                <a:gd name="T23" fmla="*/ 510 h 567"/>
                <a:gd name="T24" fmla="*/ 284 w 454"/>
                <a:gd name="T25" fmla="*/ 453 h 567"/>
                <a:gd name="T26" fmla="*/ 170 w 454"/>
                <a:gd name="T27" fmla="*/ 453 h 567"/>
                <a:gd name="T28" fmla="*/ 170 w 454"/>
                <a:gd name="T29" fmla="*/ 510 h 567"/>
                <a:gd name="T30" fmla="*/ 114 w 454"/>
                <a:gd name="T31" fmla="*/ 510 h 567"/>
                <a:gd name="T32" fmla="*/ 114 w 454"/>
                <a:gd name="T33" fmla="*/ 453 h 567"/>
                <a:gd name="T34" fmla="*/ 57 w 454"/>
                <a:gd name="T35" fmla="*/ 453 h 567"/>
                <a:gd name="T36" fmla="*/ 57 w 454"/>
                <a:gd name="T37" fmla="*/ 227 h 567"/>
                <a:gd name="T38" fmla="*/ 0 w 454"/>
                <a:gd name="T39" fmla="*/ 227 h 567"/>
                <a:gd name="T40" fmla="*/ 0 w 454"/>
                <a:gd name="T41" fmla="*/ 113 h 567"/>
                <a:gd name="T42" fmla="*/ 0 w 454"/>
                <a:gd name="T43" fmla="*/ 56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54" h="567">
                  <a:moveTo>
                    <a:pt x="0" y="56"/>
                  </a:moveTo>
                  <a:lnTo>
                    <a:pt x="170" y="56"/>
                  </a:lnTo>
                  <a:lnTo>
                    <a:pt x="170" y="0"/>
                  </a:lnTo>
                  <a:lnTo>
                    <a:pt x="340" y="0"/>
                  </a:lnTo>
                  <a:lnTo>
                    <a:pt x="340" y="227"/>
                  </a:lnTo>
                  <a:lnTo>
                    <a:pt x="397" y="227"/>
                  </a:lnTo>
                  <a:lnTo>
                    <a:pt x="397" y="453"/>
                  </a:lnTo>
                  <a:lnTo>
                    <a:pt x="454" y="453"/>
                  </a:lnTo>
                  <a:lnTo>
                    <a:pt x="454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284" y="510"/>
                  </a:lnTo>
                  <a:lnTo>
                    <a:pt x="284" y="453"/>
                  </a:lnTo>
                  <a:lnTo>
                    <a:pt x="170" y="453"/>
                  </a:lnTo>
                  <a:lnTo>
                    <a:pt x="170" y="510"/>
                  </a:lnTo>
                  <a:lnTo>
                    <a:pt x="114" y="510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113"/>
                  </a:lnTo>
                  <a:lnTo>
                    <a:pt x="0" y="56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37" name="Freeform 33">
              <a:extLst>
                <a:ext uri="{FF2B5EF4-FFF2-40B4-BE49-F238E27FC236}">
                  <a16:creationId xmlns:a16="http://schemas.microsoft.com/office/drawing/2014/main" id="{E658661D-5D3D-4EA0-A336-8E0FEA191A3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4" y="4769"/>
              <a:ext cx="623" cy="681"/>
            </a:xfrm>
            <a:custGeom>
              <a:avLst/>
              <a:gdLst>
                <a:gd name="T0" fmla="*/ 283 w 623"/>
                <a:gd name="T1" fmla="*/ 681 h 681"/>
                <a:gd name="T2" fmla="*/ 113 w 623"/>
                <a:gd name="T3" fmla="*/ 681 h 681"/>
                <a:gd name="T4" fmla="*/ 113 w 623"/>
                <a:gd name="T5" fmla="*/ 624 h 681"/>
                <a:gd name="T6" fmla="*/ 56 w 623"/>
                <a:gd name="T7" fmla="*/ 624 h 681"/>
                <a:gd name="T8" fmla="*/ 56 w 623"/>
                <a:gd name="T9" fmla="*/ 510 h 681"/>
                <a:gd name="T10" fmla="*/ 0 w 623"/>
                <a:gd name="T11" fmla="*/ 510 h 681"/>
                <a:gd name="T12" fmla="*/ 0 w 623"/>
                <a:gd name="T13" fmla="*/ 227 h 681"/>
                <a:gd name="T14" fmla="*/ 56 w 623"/>
                <a:gd name="T15" fmla="*/ 227 h 681"/>
                <a:gd name="T16" fmla="*/ 56 w 623"/>
                <a:gd name="T17" fmla="*/ 57 h 681"/>
                <a:gd name="T18" fmla="*/ 113 w 623"/>
                <a:gd name="T19" fmla="*/ 57 h 681"/>
                <a:gd name="T20" fmla="*/ 113 w 623"/>
                <a:gd name="T21" fmla="*/ 0 h 681"/>
                <a:gd name="T22" fmla="*/ 226 w 623"/>
                <a:gd name="T23" fmla="*/ 0 h 681"/>
                <a:gd name="T24" fmla="*/ 226 w 623"/>
                <a:gd name="T25" fmla="*/ 114 h 681"/>
                <a:gd name="T26" fmla="*/ 283 w 623"/>
                <a:gd name="T27" fmla="*/ 114 h 681"/>
                <a:gd name="T28" fmla="*/ 283 w 623"/>
                <a:gd name="T29" fmla="*/ 170 h 681"/>
                <a:gd name="T30" fmla="*/ 340 w 623"/>
                <a:gd name="T31" fmla="*/ 170 h 681"/>
                <a:gd name="T32" fmla="*/ 340 w 623"/>
                <a:gd name="T33" fmla="*/ 227 h 681"/>
                <a:gd name="T34" fmla="*/ 453 w 623"/>
                <a:gd name="T35" fmla="*/ 227 h 681"/>
                <a:gd name="T36" fmla="*/ 453 w 623"/>
                <a:gd name="T37" fmla="*/ 170 h 681"/>
                <a:gd name="T38" fmla="*/ 623 w 623"/>
                <a:gd name="T39" fmla="*/ 170 h 681"/>
                <a:gd name="T40" fmla="*/ 623 w 623"/>
                <a:gd name="T41" fmla="*/ 227 h 681"/>
                <a:gd name="T42" fmla="*/ 567 w 623"/>
                <a:gd name="T43" fmla="*/ 227 h 681"/>
                <a:gd name="T44" fmla="*/ 567 w 623"/>
                <a:gd name="T45" fmla="*/ 397 h 681"/>
                <a:gd name="T46" fmla="*/ 510 w 623"/>
                <a:gd name="T47" fmla="*/ 397 h 681"/>
                <a:gd name="T48" fmla="*/ 510 w 623"/>
                <a:gd name="T49" fmla="*/ 510 h 681"/>
                <a:gd name="T50" fmla="*/ 453 w 623"/>
                <a:gd name="T51" fmla="*/ 510 h 681"/>
                <a:gd name="T52" fmla="*/ 453 w 623"/>
                <a:gd name="T53" fmla="*/ 567 h 681"/>
                <a:gd name="T54" fmla="*/ 397 w 623"/>
                <a:gd name="T55" fmla="*/ 567 h 681"/>
                <a:gd name="T56" fmla="*/ 397 w 623"/>
                <a:gd name="T57" fmla="*/ 624 h 681"/>
                <a:gd name="T58" fmla="*/ 283 w 623"/>
                <a:gd name="T59" fmla="*/ 624 h 681"/>
                <a:gd name="T60" fmla="*/ 283 w 623"/>
                <a:gd name="T61" fmla="*/ 68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23" h="681">
                  <a:moveTo>
                    <a:pt x="283" y="681"/>
                  </a:moveTo>
                  <a:lnTo>
                    <a:pt x="113" y="681"/>
                  </a:lnTo>
                  <a:lnTo>
                    <a:pt x="113" y="624"/>
                  </a:lnTo>
                  <a:lnTo>
                    <a:pt x="56" y="624"/>
                  </a:lnTo>
                  <a:lnTo>
                    <a:pt x="56" y="510"/>
                  </a:lnTo>
                  <a:lnTo>
                    <a:pt x="0" y="510"/>
                  </a:lnTo>
                  <a:lnTo>
                    <a:pt x="0" y="227"/>
                  </a:lnTo>
                  <a:lnTo>
                    <a:pt x="56" y="227"/>
                  </a:lnTo>
                  <a:lnTo>
                    <a:pt x="56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226" y="0"/>
                  </a:lnTo>
                  <a:lnTo>
                    <a:pt x="226" y="114"/>
                  </a:lnTo>
                  <a:lnTo>
                    <a:pt x="283" y="114"/>
                  </a:lnTo>
                  <a:lnTo>
                    <a:pt x="283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453" y="227"/>
                  </a:lnTo>
                  <a:lnTo>
                    <a:pt x="453" y="170"/>
                  </a:lnTo>
                  <a:lnTo>
                    <a:pt x="623" y="170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397"/>
                  </a:lnTo>
                  <a:lnTo>
                    <a:pt x="510" y="397"/>
                  </a:lnTo>
                  <a:lnTo>
                    <a:pt x="510" y="510"/>
                  </a:lnTo>
                  <a:lnTo>
                    <a:pt x="453" y="510"/>
                  </a:lnTo>
                  <a:lnTo>
                    <a:pt x="453" y="567"/>
                  </a:lnTo>
                  <a:lnTo>
                    <a:pt x="397" y="567"/>
                  </a:lnTo>
                  <a:lnTo>
                    <a:pt x="397" y="624"/>
                  </a:lnTo>
                  <a:lnTo>
                    <a:pt x="283" y="624"/>
                  </a:lnTo>
                  <a:lnTo>
                    <a:pt x="283" y="68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38" name="Freeform 34">
              <a:extLst>
                <a:ext uri="{FF2B5EF4-FFF2-40B4-BE49-F238E27FC236}">
                  <a16:creationId xmlns:a16="http://schemas.microsoft.com/office/drawing/2014/main" id="{46AFC9D0-1522-42B0-A127-635ACC0982FC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5846"/>
              <a:ext cx="57" cy="171"/>
            </a:xfrm>
            <a:custGeom>
              <a:avLst/>
              <a:gdLst>
                <a:gd name="T0" fmla="*/ 57 w 57"/>
                <a:gd name="T1" fmla="*/ 0 h 171"/>
                <a:gd name="T2" fmla="*/ 57 w 57"/>
                <a:gd name="T3" fmla="*/ 171 h 171"/>
                <a:gd name="T4" fmla="*/ 0 w 57"/>
                <a:gd name="T5" fmla="*/ 171 h 171"/>
                <a:gd name="T6" fmla="*/ 0 w 57"/>
                <a:gd name="T7" fmla="*/ 0 h 171"/>
                <a:gd name="T8" fmla="*/ 57 w 57"/>
                <a:gd name="T9" fmla="*/ 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7" h="171">
                  <a:moveTo>
                    <a:pt x="57" y="0"/>
                  </a:moveTo>
                  <a:lnTo>
                    <a:pt x="57" y="171"/>
                  </a:lnTo>
                  <a:lnTo>
                    <a:pt x="0" y="171"/>
                  </a:lnTo>
                  <a:lnTo>
                    <a:pt x="0" y="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39" name="Freeform 35">
              <a:extLst>
                <a:ext uri="{FF2B5EF4-FFF2-40B4-BE49-F238E27FC236}">
                  <a16:creationId xmlns:a16="http://schemas.microsoft.com/office/drawing/2014/main" id="{4DEB3B69-C637-464C-89CA-0DFEEBB5C51F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6" y="5903"/>
              <a:ext cx="341" cy="454"/>
            </a:xfrm>
            <a:custGeom>
              <a:avLst/>
              <a:gdLst>
                <a:gd name="T0" fmla="*/ 284 w 341"/>
                <a:gd name="T1" fmla="*/ 114 h 454"/>
                <a:gd name="T2" fmla="*/ 284 w 341"/>
                <a:gd name="T3" fmla="*/ 227 h 454"/>
                <a:gd name="T4" fmla="*/ 341 w 341"/>
                <a:gd name="T5" fmla="*/ 227 h 454"/>
                <a:gd name="T6" fmla="*/ 341 w 341"/>
                <a:gd name="T7" fmla="*/ 284 h 454"/>
                <a:gd name="T8" fmla="*/ 284 w 341"/>
                <a:gd name="T9" fmla="*/ 284 h 454"/>
                <a:gd name="T10" fmla="*/ 284 w 341"/>
                <a:gd name="T11" fmla="*/ 454 h 454"/>
                <a:gd name="T12" fmla="*/ 171 w 341"/>
                <a:gd name="T13" fmla="*/ 454 h 454"/>
                <a:gd name="T14" fmla="*/ 171 w 341"/>
                <a:gd name="T15" fmla="*/ 340 h 454"/>
                <a:gd name="T16" fmla="*/ 114 w 341"/>
                <a:gd name="T17" fmla="*/ 340 h 454"/>
                <a:gd name="T18" fmla="*/ 114 w 341"/>
                <a:gd name="T19" fmla="*/ 284 h 454"/>
                <a:gd name="T20" fmla="*/ 57 w 341"/>
                <a:gd name="T21" fmla="*/ 284 h 454"/>
                <a:gd name="T22" fmla="*/ 57 w 341"/>
                <a:gd name="T23" fmla="*/ 114 h 454"/>
                <a:gd name="T24" fmla="*/ 0 w 341"/>
                <a:gd name="T25" fmla="*/ 114 h 454"/>
                <a:gd name="T26" fmla="*/ 0 w 341"/>
                <a:gd name="T27" fmla="*/ 0 h 454"/>
                <a:gd name="T28" fmla="*/ 114 w 341"/>
                <a:gd name="T29" fmla="*/ 0 h 454"/>
                <a:gd name="T30" fmla="*/ 114 w 341"/>
                <a:gd name="T31" fmla="*/ 57 h 454"/>
                <a:gd name="T32" fmla="*/ 171 w 341"/>
                <a:gd name="T33" fmla="*/ 57 h 454"/>
                <a:gd name="T34" fmla="*/ 227 w 341"/>
                <a:gd name="T35" fmla="*/ 57 h 454"/>
                <a:gd name="T36" fmla="*/ 227 w 341"/>
                <a:gd name="T37" fmla="*/ 114 h 454"/>
                <a:gd name="T38" fmla="*/ 284 w 341"/>
                <a:gd name="T39" fmla="*/ 11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41" h="454">
                  <a:moveTo>
                    <a:pt x="284" y="114"/>
                  </a:moveTo>
                  <a:lnTo>
                    <a:pt x="284" y="227"/>
                  </a:lnTo>
                  <a:lnTo>
                    <a:pt x="341" y="227"/>
                  </a:lnTo>
                  <a:lnTo>
                    <a:pt x="341" y="284"/>
                  </a:lnTo>
                  <a:lnTo>
                    <a:pt x="284" y="284"/>
                  </a:lnTo>
                  <a:lnTo>
                    <a:pt x="284" y="454"/>
                  </a:lnTo>
                  <a:lnTo>
                    <a:pt x="171" y="454"/>
                  </a:lnTo>
                  <a:lnTo>
                    <a:pt x="171" y="340"/>
                  </a:lnTo>
                  <a:lnTo>
                    <a:pt x="114" y="340"/>
                  </a:lnTo>
                  <a:lnTo>
                    <a:pt x="114" y="284"/>
                  </a:lnTo>
                  <a:lnTo>
                    <a:pt x="57" y="284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171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284" y="11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40" name="Freeform 36">
              <a:extLst>
                <a:ext uri="{FF2B5EF4-FFF2-40B4-BE49-F238E27FC236}">
                  <a16:creationId xmlns:a16="http://schemas.microsoft.com/office/drawing/2014/main" id="{A8079F02-13C9-47D1-971B-633A2AB5B0B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5506"/>
              <a:ext cx="284" cy="454"/>
            </a:xfrm>
            <a:custGeom>
              <a:avLst/>
              <a:gdLst>
                <a:gd name="T0" fmla="*/ 284 w 284"/>
                <a:gd name="T1" fmla="*/ 0 h 454"/>
                <a:gd name="T2" fmla="*/ 170 w 284"/>
                <a:gd name="T3" fmla="*/ 0 h 454"/>
                <a:gd name="T4" fmla="*/ 170 w 284"/>
                <a:gd name="T5" fmla="*/ 57 h 454"/>
                <a:gd name="T6" fmla="*/ 57 w 284"/>
                <a:gd name="T7" fmla="*/ 57 h 454"/>
                <a:gd name="T8" fmla="*/ 57 w 284"/>
                <a:gd name="T9" fmla="*/ 114 h 454"/>
                <a:gd name="T10" fmla="*/ 0 w 284"/>
                <a:gd name="T11" fmla="*/ 114 h 454"/>
                <a:gd name="T12" fmla="*/ 0 w 284"/>
                <a:gd name="T13" fmla="*/ 170 h 454"/>
                <a:gd name="T14" fmla="*/ 57 w 284"/>
                <a:gd name="T15" fmla="*/ 170 h 454"/>
                <a:gd name="T16" fmla="*/ 57 w 284"/>
                <a:gd name="T17" fmla="*/ 227 h 454"/>
                <a:gd name="T18" fmla="*/ 0 w 284"/>
                <a:gd name="T19" fmla="*/ 227 h 454"/>
                <a:gd name="T20" fmla="*/ 0 w 284"/>
                <a:gd name="T21" fmla="*/ 284 h 454"/>
                <a:gd name="T22" fmla="*/ 57 w 284"/>
                <a:gd name="T23" fmla="*/ 284 h 454"/>
                <a:gd name="T24" fmla="*/ 57 w 284"/>
                <a:gd name="T25" fmla="*/ 340 h 454"/>
                <a:gd name="T26" fmla="*/ 114 w 284"/>
                <a:gd name="T27" fmla="*/ 340 h 454"/>
                <a:gd name="T28" fmla="*/ 114 w 284"/>
                <a:gd name="T29" fmla="*/ 454 h 454"/>
                <a:gd name="T30" fmla="*/ 170 w 284"/>
                <a:gd name="T31" fmla="*/ 454 h 454"/>
                <a:gd name="T32" fmla="*/ 170 w 284"/>
                <a:gd name="T33" fmla="*/ 340 h 454"/>
                <a:gd name="T34" fmla="*/ 227 w 284"/>
                <a:gd name="T35" fmla="*/ 340 h 454"/>
                <a:gd name="T36" fmla="*/ 227 w 284"/>
                <a:gd name="T37" fmla="*/ 227 h 454"/>
                <a:gd name="T38" fmla="*/ 284 w 284"/>
                <a:gd name="T39" fmla="*/ 227 h 454"/>
                <a:gd name="T40" fmla="*/ 284 w 284"/>
                <a:gd name="T41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84" h="454">
                  <a:moveTo>
                    <a:pt x="284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57" y="57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340"/>
                  </a:lnTo>
                  <a:lnTo>
                    <a:pt x="114" y="340"/>
                  </a:lnTo>
                  <a:lnTo>
                    <a:pt x="114" y="454"/>
                  </a:lnTo>
                  <a:lnTo>
                    <a:pt x="170" y="454"/>
                  </a:lnTo>
                  <a:lnTo>
                    <a:pt x="170" y="340"/>
                  </a:lnTo>
                  <a:lnTo>
                    <a:pt x="227" y="340"/>
                  </a:lnTo>
                  <a:lnTo>
                    <a:pt x="227" y="227"/>
                  </a:lnTo>
                  <a:lnTo>
                    <a:pt x="284" y="227"/>
                  </a:lnTo>
                  <a:lnTo>
                    <a:pt x="284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41" name="Freeform 37">
              <a:extLst>
                <a:ext uri="{FF2B5EF4-FFF2-40B4-BE49-F238E27FC236}">
                  <a16:creationId xmlns:a16="http://schemas.microsoft.com/office/drawing/2014/main" id="{CE95D613-097E-4D83-9986-EB0C409CC458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7" y="4429"/>
              <a:ext cx="623" cy="1191"/>
            </a:xfrm>
            <a:custGeom>
              <a:avLst/>
              <a:gdLst>
                <a:gd name="T0" fmla="*/ 623 w 623"/>
                <a:gd name="T1" fmla="*/ 964 h 1191"/>
                <a:gd name="T2" fmla="*/ 623 w 623"/>
                <a:gd name="T3" fmla="*/ 737 h 1191"/>
                <a:gd name="T4" fmla="*/ 567 w 623"/>
                <a:gd name="T5" fmla="*/ 737 h 1191"/>
                <a:gd name="T6" fmla="*/ 567 w 623"/>
                <a:gd name="T7" fmla="*/ 624 h 1191"/>
                <a:gd name="T8" fmla="*/ 510 w 623"/>
                <a:gd name="T9" fmla="*/ 624 h 1191"/>
                <a:gd name="T10" fmla="*/ 510 w 623"/>
                <a:gd name="T11" fmla="*/ 567 h 1191"/>
                <a:gd name="T12" fmla="*/ 567 w 623"/>
                <a:gd name="T13" fmla="*/ 567 h 1191"/>
                <a:gd name="T14" fmla="*/ 567 w 623"/>
                <a:gd name="T15" fmla="*/ 283 h 1191"/>
                <a:gd name="T16" fmla="*/ 510 w 623"/>
                <a:gd name="T17" fmla="*/ 283 h 1191"/>
                <a:gd name="T18" fmla="*/ 510 w 623"/>
                <a:gd name="T19" fmla="*/ 227 h 1191"/>
                <a:gd name="T20" fmla="*/ 453 w 623"/>
                <a:gd name="T21" fmla="*/ 227 h 1191"/>
                <a:gd name="T22" fmla="*/ 453 w 623"/>
                <a:gd name="T23" fmla="*/ 170 h 1191"/>
                <a:gd name="T24" fmla="*/ 283 w 623"/>
                <a:gd name="T25" fmla="*/ 170 h 1191"/>
                <a:gd name="T26" fmla="*/ 283 w 623"/>
                <a:gd name="T27" fmla="*/ 113 h 1191"/>
                <a:gd name="T28" fmla="*/ 226 w 623"/>
                <a:gd name="T29" fmla="*/ 113 h 1191"/>
                <a:gd name="T30" fmla="*/ 226 w 623"/>
                <a:gd name="T31" fmla="*/ 0 h 1191"/>
                <a:gd name="T32" fmla="*/ 113 w 623"/>
                <a:gd name="T33" fmla="*/ 0 h 1191"/>
                <a:gd name="T34" fmla="*/ 113 w 623"/>
                <a:gd name="T35" fmla="*/ 283 h 1191"/>
                <a:gd name="T36" fmla="*/ 0 w 623"/>
                <a:gd name="T37" fmla="*/ 283 h 1191"/>
                <a:gd name="T38" fmla="*/ 0 w 623"/>
                <a:gd name="T39" fmla="*/ 680 h 1191"/>
                <a:gd name="T40" fmla="*/ 56 w 623"/>
                <a:gd name="T41" fmla="*/ 680 h 1191"/>
                <a:gd name="T42" fmla="*/ 56 w 623"/>
                <a:gd name="T43" fmla="*/ 794 h 1191"/>
                <a:gd name="T44" fmla="*/ 113 w 623"/>
                <a:gd name="T45" fmla="*/ 794 h 1191"/>
                <a:gd name="T46" fmla="*/ 113 w 623"/>
                <a:gd name="T47" fmla="*/ 907 h 1191"/>
                <a:gd name="T48" fmla="*/ 170 w 623"/>
                <a:gd name="T49" fmla="*/ 907 h 1191"/>
                <a:gd name="T50" fmla="*/ 170 w 623"/>
                <a:gd name="T51" fmla="*/ 964 h 1191"/>
                <a:gd name="T52" fmla="*/ 226 w 623"/>
                <a:gd name="T53" fmla="*/ 964 h 1191"/>
                <a:gd name="T54" fmla="*/ 226 w 623"/>
                <a:gd name="T55" fmla="*/ 1077 h 1191"/>
                <a:gd name="T56" fmla="*/ 340 w 623"/>
                <a:gd name="T57" fmla="*/ 1077 h 1191"/>
                <a:gd name="T58" fmla="*/ 340 w 623"/>
                <a:gd name="T59" fmla="*/ 1134 h 1191"/>
                <a:gd name="T60" fmla="*/ 396 w 623"/>
                <a:gd name="T61" fmla="*/ 1134 h 1191"/>
                <a:gd name="T62" fmla="*/ 396 w 623"/>
                <a:gd name="T63" fmla="*/ 1191 h 1191"/>
                <a:gd name="T64" fmla="*/ 567 w 623"/>
                <a:gd name="T65" fmla="*/ 1191 h 1191"/>
                <a:gd name="T66" fmla="*/ 567 w 623"/>
                <a:gd name="T67" fmla="*/ 1134 h 1191"/>
                <a:gd name="T68" fmla="*/ 623 w 623"/>
                <a:gd name="T69" fmla="*/ 1134 h 1191"/>
                <a:gd name="T70" fmla="*/ 623 w 623"/>
                <a:gd name="T71" fmla="*/ 964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23" h="1191">
                  <a:moveTo>
                    <a:pt x="623" y="964"/>
                  </a:moveTo>
                  <a:lnTo>
                    <a:pt x="623" y="737"/>
                  </a:lnTo>
                  <a:lnTo>
                    <a:pt x="567" y="737"/>
                  </a:lnTo>
                  <a:lnTo>
                    <a:pt x="567" y="624"/>
                  </a:lnTo>
                  <a:lnTo>
                    <a:pt x="510" y="624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283"/>
                  </a:lnTo>
                  <a:lnTo>
                    <a:pt x="510" y="283"/>
                  </a:lnTo>
                  <a:lnTo>
                    <a:pt x="510" y="227"/>
                  </a:lnTo>
                  <a:lnTo>
                    <a:pt x="453" y="227"/>
                  </a:lnTo>
                  <a:lnTo>
                    <a:pt x="453" y="170"/>
                  </a:lnTo>
                  <a:lnTo>
                    <a:pt x="283" y="170"/>
                  </a:lnTo>
                  <a:lnTo>
                    <a:pt x="283" y="113"/>
                  </a:lnTo>
                  <a:lnTo>
                    <a:pt x="226" y="113"/>
                  </a:lnTo>
                  <a:lnTo>
                    <a:pt x="226" y="0"/>
                  </a:lnTo>
                  <a:lnTo>
                    <a:pt x="113" y="0"/>
                  </a:lnTo>
                  <a:lnTo>
                    <a:pt x="113" y="283"/>
                  </a:lnTo>
                  <a:lnTo>
                    <a:pt x="0" y="283"/>
                  </a:lnTo>
                  <a:lnTo>
                    <a:pt x="0" y="680"/>
                  </a:lnTo>
                  <a:lnTo>
                    <a:pt x="56" y="680"/>
                  </a:lnTo>
                  <a:lnTo>
                    <a:pt x="56" y="794"/>
                  </a:lnTo>
                  <a:lnTo>
                    <a:pt x="113" y="794"/>
                  </a:lnTo>
                  <a:lnTo>
                    <a:pt x="113" y="907"/>
                  </a:lnTo>
                  <a:lnTo>
                    <a:pt x="170" y="907"/>
                  </a:lnTo>
                  <a:lnTo>
                    <a:pt x="170" y="964"/>
                  </a:lnTo>
                  <a:lnTo>
                    <a:pt x="226" y="964"/>
                  </a:lnTo>
                  <a:lnTo>
                    <a:pt x="226" y="1077"/>
                  </a:lnTo>
                  <a:lnTo>
                    <a:pt x="340" y="1077"/>
                  </a:lnTo>
                  <a:lnTo>
                    <a:pt x="340" y="1134"/>
                  </a:lnTo>
                  <a:lnTo>
                    <a:pt x="396" y="1134"/>
                  </a:lnTo>
                  <a:lnTo>
                    <a:pt x="396" y="1191"/>
                  </a:lnTo>
                  <a:lnTo>
                    <a:pt x="567" y="1191"/>
                  </a:lnTo>
                  <a:lnTo>
                    <a:pt x="567" y="1134"/>
                  </a:lnTo>
                  <a:lnTo>
                    <a:pt x="623" y="1134"/>
                  </a:lnTo>
                  <a:lnTo>
                    <a:pt x="623" y="96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42" name="Freeform 38">
              <a:extLst>
                <a:ext uri="{FF2B5EF4-FFF2-40B4-BE49-F238E27FC236}">
                  <a16:creationId xmlns:a16="http://schemas.microsoft.com/office/drawing/2014/main" id="{064F5A02-9F4C-48DC-B8F7-276E5CAD68C5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6243"/>
              <a:ext cx="170" cy="284"/>
            </a:xfrm>
            <a:custGeom>
              <a:avLst/>
              <a:gdLst>
                <a:gd name="T0" fmla="*/ 57 w 170"/>
                <a:gd name="T1" fmla="*/ 0 h 284"/>
                <a:gd name="T2" fmla="*/ 57 w 170"/>
                <a:gd name="T3" fmla="*/ 114 h 284"/>
                <a:gd name="T4" fmla="*/ 0 w 170"/>
                <a:gd name="T5" fmla="*/ 114 h 284"/>
                <a:gd name="T6" fmla="*/ 0 w 170"/>
                <a:gd name="T7" fmla="*/ 284 h 284"/>
                <a:gd name="T8" fmla="*/ 114 w 170"/>
                <a:gd name="T9" fmla="*/ 284 h 284"/>
                <a:gd name="T10" fmla="*/ 114 w 170"/>
                <a:gd name="T11" fmla="*/ 227 h 284"/>
                <a:gd name="T12" fmla="*/ 170 w 170"/>
                <a:gd name="T13" fmla="*/ 227 h 284"/>
                <a:gd name="T14" fmla="*/ 170 w 170"/>
                <a:gd name="T15" fmla="*/ 114 h 284"/>
                <a:gd name="T16" fmla="*/ 114 w 170"/>
                <a:gd name="T17" fmla="*/ 114 h 284"/>
                <a:gd name="T18" fmla="*/ 114 w 170"/>
                <a:gd name="T19" fmla="*/ 0 h 284"/>
                <a:gd name="T20" fmla="*/ 57 w 170"/>
                <a:gd name="T21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70" h="284">
                  <a:moveTo>
                    <a:pt x="57" y="0"/>
                  </a:moveTo>
                  <a:lnTo>
                    <a:pt x="57" y="114"/>
                  </a:lnTo>
                  <a:lnTo>
                    <a:pt x="0" y="114"/>
                  </a:lnTo>
                  <a:lnTo>
                    <a:pt x="0" y="284"/>
                  </a:lnTo>
                  <a:lnTo>
                    <a:pt x="114" y="284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43" name="Freeform 39">
              <a:extLst>
                <a:ext uri="{FF2B5EF4-FFF2-40B4-BE49-F238E27FC236}">
                  <a16:creationId xmlns:a16="http://schemas.microsoft.com/office/drawing/2014/main" id="{5F553BD7-721E-46FA-8A98-F6FF06B09AE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3" y="6527"/>
              <a:ext cx="284" cy="283"/>
            </a:xfrm>
            <a:custGeom>
              <a:avLst/>
              <a:gdLst>
                <a:gd name="T0" fmla="*/ 284 w 284"/>
                <a:gd name="T1" fmla="*/ 0 h 283"/>
                <a:gd name="T2" fmla="*/ 113 w 284"/>
                <a:gd name="T3" fmla="*/ 0 h 283"/>
                <a:gd name="T4" fmla="*/ 113 w 284"/>
                <a:gd name="T5" fmla="*/ 57 h 283"/>
                <a:gd name="T6" fmla="*/ 0 w 284"/>
                <a:gd name="T7" fmla="*/ 57 h 283"/>
                <a:gd name="T8" fmla="*/ 0 w 284"/>
                <a:gd name="T9" fmla="*/ 283 h 283"/>
                <a:gd name="T10" fmla="*/ 113 w 284"/>
                <a:gd name="T11" fmla="*/ 283 h 283"/>
                <a:gd name="T12" fmla="*/ 113 w 284"/>
                <a:gd name="T13" fmla="*/ 227 h 283"/>
                <a:gd name="T14" fmla="*/ 170 w 284"/>
                <a:gd name="T15" fmla="*/ 227 h 283"/>
                <a:gd name="T16" fmla="*/ 227 w 284"/>
                <a:gd name="T17" fmla="*/ 227 h 283"/>
                <a:gd name="T18" fmla="*/ 227 w 284"/>
                <a:gd name="T19" fmla="*/ 113 h 283"/>
                <a:gd name="T20" fmla="*/ 284 w 284"/>
                <a:gd name="T21" fmla="*/ 113 h 283"/>
                <a:gd name="T22" fmla="*/ 284 w 284"/>
                <a:gd name="T23" fmla="*/ 0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84" h="283">
                  <a:moveTo>
                    <a:pt x="284" y="0"/>
                  </a:moveTo>
                  <a:lnTo>
                    <a:pt x="113" y="0"/>
                  </a:lnTo>
                  <a:lnTo>
                    <a:pt x="113" y="57"/>
                  </a:lnTo>
                  <a:lnTo>
                    <a:pt x="0" y="57"/>
                  </a:lnTo>
                  <a:lnTo>
                    <a:pt x="0" y="283"/>
                  </a:lnTo>
                  <a:lnTo>
                    <a:pt x="113" y="283"/>
                  </a:lnTo>
                  <a:lnTo>
                    <a:pt x="113" y="227"/>
                  </a:lnTo>
                  <a:lnTo>
                    <a:pt x="170" y="227"/>
                  </a:lnTo>
                  <a:lnTo>
                    <a:pt x="227" y="227"/>
                  </a:lnTo>
                  <a:lnTo>
                    <a:pt x="227" y="113"/>
                  </a:lnTo>
                  <a:lnTo>
                    <a:pt x="284" y="113"/>
                  </a:lnTo>
                  <a:lnTo>
                    <a:pt x="284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44" name="Freeform 40">
              <a:extLst>
                <a:ext uri="{FF2B5EF4-FFF2-40B4-BE49-F238E27FC236}">
                  <a16:creationId xmlns:a16="http://schemas.microsoft.com/office/drawing/2014/main" id="{DA62BA8C-0DE0-4229-92AA-87F435B16CDB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0" y="6300"/>
              <a:ext cx="397" cy="567"/>
            </a:xfrm>
            <a:custGeom>
              <a:avLst/>
              <a:gdLst>
                <a:gd name="T0" fmla="*/ 0 w 397"/>
                <a:gd name="T1" fmla="*/ 567 h 567"/>
                <a:gd name="T2" fmla="*/ 170 w 397"/>
                <a:gd name="T3" fmla="*/ 567 h 567"/>
                <a:gd name="T4" fmla="*/ 170 w 397"/>
                <a:gd name="T5" fmla="*/ 510 h 567"/>
                <a:gd name="T6" fmla="*/ 227 w 397"/>
                <a:gd name="T7" fmla="*/ 510 h 567"/>
                <a:gd name="T8" fmla="*/ 227 w 397"/>
                <a:gd name="T9" fmla="*/ 397 h 567"/>
                <a:gd name="T10" fmla="*/ 283 w 397"/>
                <a:gd name="T11" fmla="*/ 397 h 567"/>
                <a:gd name="T12" fmla="*/ 283 w 397"/>
                <a:gd name="T13" fmla="*/ 284 h 567"/>
                <a:gd name="T14" fmla="*/ 340 w 397"/>
                <a:gd name="T15" fmla="*/ 284 h 567"/>
                <a:gd name="T16" fmla="*/ 340 w 397"/>
                <a:gd name="T17" fmla="*/ 170 h 567"/>
                <a:gd name="T18" fmla="*/ 397 w 397"/>
                <a:gd name="T19" fmla="*/ 170 h 567"/>
                <a:gd name="T20" fmla="*/ 397 w 397"/>
                <a:gd name="T21" fmla="*/ 57 h 567"/>
                <a:gd name="T22" fmla="*/ 340 w 397"/>
                <a:gd name="T23" fmla="*/ 57 h 567"/>
                <a:gd name="T24" fmla="*/ 340 w 397"/>
                <a:gd name="T25" fmla="*/ 0 h 567"/>
                <a:gd name="T26" fmla="*/ 170 w 397"/>
                <a:gd name="T27" fmla="*/ 0 h 567"/>
                <a:gd name="T28" fmla="*/ 170 w 397"/>
                <a:gd name="T29" fmla="*/ 57 h 567"/>
                <a:gd name="T30" fmla="*/ 113 w 397"/>
                <a:gd name="T31" fmla="*/ 57 h 567"/>
                <a:gd name="T32" fmla="*/ 113 w 397"/>
                <a:gd name="T33" fmla="*/ 170 h 567"/>
                <a:gd name="T34" fmla="*/ 57 w 397"/>
                <a:gd name="T35" fmla="*/ 170 h 567"/>
                <a:gd name="T36" fmla="*/ 57 w 397"/>
                <a:gd name="T37" fmla="*/ 510 h 567"/>
                <a:gd name="T38" fmla="*/ 0 w 397"/>
                <a:gd name="T39" fmla="*/ 510 h 567"/>
                <a:gd name="T40" fmla="*/ 0 w 397"/>
                <a:gd name="T41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97" h="567">
                  <a:moveTo>
                    <a:pt x="0" y="567"/>
                  </a:moveTo>
                  <a:lnTo>
                    <a:pt x="170" y="567"/>
                  </a:lnTo>
                  <a:lnTo>
                    <a:pt x="170" y="510"/>
                  </a:lnTo>
                  <a:lnTo>
                    <a:pt x="227" y="510"/>
                  </a:lnTo>
                  <a:lnTo>
                    <a:pt x="227" y="397"/>
                  </a:lnTo>
                  <a:lnTo>
                    <a:pt x="283" y="397"/>
                  </a:lnTo>
                  <a:lnTo>
                    <a:pt x="283" y="284"/>
                  </a:lnTo>
                  <a:lnTo>
                    <a:pt x="340" y="284"/>
                  </a:lnTo>
                  <a:lnTo>
                    <a:pt x="340" y="170"/>
                  </a:lnTo>
                  <a:lnTo>
                    <a:pt x="397" y="170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170"/>
                  </a:lnTo>
                  <a:lnTo>
                    <a:pt x="57" y="170"/>
                  </a:lnTo>
                  <a:lnTo>
                    <a:pt x="57" y="510"/>
                  </a:lnTo>
                  <a:lnTo>
                    <a:pt x="0" y="510"/>
                  </a:lnTo>
                  <a:lnTo>
                    <a:pt x="0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45" name="Freeform 41">
              <a:extLst>
                <a:ext uri="{FF2B5EF4-FFF2-40B4-BE49-F238E27FC236}">
                  <a16:creationId xmlns:a16="http://schemas.microsoft.com/office/drawing/2014/main" id="{DF524957-06A0-4291-A10F-6ADB503EE81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3" y="5336"/>
              <a:ext cx="907" cy="964"/>
            </a:xfrm>
            <a:custGeom>
              <a:avLst/>
              <a:gdLst>
                <a:gd name="T0" fmla="*/ 57 w 907"/>
                <a:gd name="T1" fmla="*/ 907 h 964"/>
                <a:gd name="T2" fmla="*/ 57 w 907"/>
                <a:gd name="T3" fmla="*/ 851 h 964"/>
                <a:gd name="T4" fmla="*/ 114 w 907"/>
                <a:gd name="T5" fmla="*/ 851 h 964"/>
                <a:gd name="T6" fmla="*/ 114 w 907"/>
                <a:gd name="T7" fmla="*/ 794 h 964"/>
                <a:gd name="T8" fmla="*/ 57 w 907"/>
                <a:gd name="T9" fmla="*/ 794 h 964"/>
                <a:gd name="T10" fmla="*/ 57 w 907"/>
                <a:gd name="T11" fmla="*/ 340 h 964"/>
                <a:gd name="T12" fmla="*/ 0 w 907"/>
                <a:gd name="T13" fmla="*/ 340 h 964"/>
                <a:gd name="T14" fmla="*/ 0 w 907"/>
                <a:gd name="T15" fmla="*/ 284 h 964"/>
                <a:gd name="T16" fmla="*/ 57 w 907"/>
                <a:gd name="T17" fmla="*/ 284 h 964"/>
                <a:gd name="T18" fmla="*/ 57 w 907"/>
                <a:gd name="T19" fmla="*/ 114 h 964"/>
                <a:gd name="T20" fmla="*/ 0 w 907"/>
                <a:gd name="T21" fmla="*/ 114 h 964"/>
                <a:gd name="T22" fmla="*/ 0 w 907"/>
                <a:gd name="T23" fmla="*/ 0 h 964"/>
                <a:gd name="T24" fmla="*/ 114 w 907"/>
                <a:gd name="T25" fmla="*/ 0 h 964"/>
                <a:gd name="T26" fmla="*/ 114 w 907"/>
                <a:gd name="T27" fmla="*/ 57 h 964"/>
                <a:gd name="T28" fmla="*/ 170 w 907"/>
                <a:gd name="T29" fmla="*/ 57 h 964"/>
                <a:gd name="T30" fmla="*/ 170 w 907"/>
                <a:gd name="T31" fmla="*/ 170 h 964"/>
                <a:gd name="T32" fmla="*/ 284 w 907"/>
                <a:gd name="T33" fmla="*/ 170 h 964"/>
                <a:gd name="T34" fmla="*/ 284 w 907"/>
                <a:gd name="T35" fmla="*/ 227 h 964"/>
                <a:gd name="T36" fmla="*/ 340 w 907"/>
                <a:gd name="T37" fmla="*/ 227 h 964"/>
                <a:gd name="T38" fmla="*/ 340 w 907"/>
                <a:gd name="T39" fmla="*/ 284 h 964"/>
                <a:gd name="T40" fmla="*/ 511 w 907"/>
                <a:gd name="T41" fmla="*/ 284 h 964"/>
                <a:gd name="T42" fmla="*/ 511 w 907"/>
                <a:gd name="T43" fmla="*/ 227 h 964"/>
                <a:gd name="T44" fmla="*/ 567 w 907"/>
                <a:gd name="T45" fmla="*/ 227 h 964"/>
                <a:gd name="T46" fmla="*/ 567 w 907"/>
                <a:gd name="T47" fmla="*/ 57 h 964"/>
                <a:gd name="T48" fmla="*/ 624 w 907"/>
                <a:gd name="T49" fmla="*/ 57 h 964"/>
                <a:gd name="T50" fmla="*/ 624 w 907"/>
                <a:gd name="T51" fmla="*/ 114 h 964"/>
                <a:gd name="T52" fmla="*/ 681 w 907"/>
                <a:gd name="T53" fmla="*/ 114 h 964"/>
                <a:gd name="T54" fmla="*/ 681 w 907"/>
                <a:gd name="T55" fmla="*/ 170 h 964"/>
                <a:gd name="T56" fmla="*/ 794 w 907"/>
                <a:gd name="T57" fmla="*/ 170 h 964"/>
                <a:gd name="T58" fmla="*/ 794 w 907"/>
                <a:gd name="T59" fmla="*/ 227 h 964"/>
                <a:gd name="T60" fmla="*/ 681 w 907"/>
                <a:gd name="T61" fmla="*/ 227 h 964"/>
                <a:gd name="T62" fmla="*/ 681 w 907"/>
                <a:gd name="T63" fmla="*/ 284 h 964"/>
                <a:gd name="T64" fmla="*/ 624 w 907"/>
                <a:gd name="T65" fmla="*/ 284 h 964"/>
                <a:gd name="T66" fmla="*/ 624 w 907"/>
                <a:gd name="T67" fmla="*/ 397 h 964"/>
                <a:gd name="T68" fmla="*/ 851 w 907"/>
                <a:gd name="T69" fmla="*/ 397 h 964"/>
                <a:gd name="T70" fmla="*/ 851 w 907"/>
                <a:gd name="T71" fmla="*/ 454 h 964"/>
                <a:gd name="T72" fmla="*/ 907 w 907"/>
                <a:gd name="T73" fmla="*/ 454 h 964"/>
                <a:gd name="T74" fmla="*/ 907 w 907"/>
                <a:gd name="T75" fmla="*/ 510 h 964"/>
                <a:gd name="T76" fmla="*/ 794 w 907"/>
                <a:gd name="T77" fmla="*/ 510 h 964"/>
                <a:gd name="T78" fmla="*/ 794 w 907"/>
                <a:gd name="T79" fmla="*/ 567 h 964"/>
                <a:gd name="T80" fmla="*/ 737 w 907"/>
                <a:gd name="T81" fmla="*/ 567 h 964"/>
                <a:gd name="T82" fmla="*/ 737 w 907"/>
                <a:gd name="T83" fmla="*/ 624 h 964"/>
                <a:gd name="T84" fmla="*/ 681 w 907"/>
                <a:gd name="T85" fmla="*/ 624 h 964"/>
                <a:gd name="T86" fmla="*/ 681 w 907"/>
                <a:gd name="T87" fmla="*/ 567 h 964"/>
                <a:gd name="T88" fmla="*/ 567 w 907"/>
                <a:gd name="T89" fmla="*/ 567 h 964"/>
                <a:gd name="T90" fmla="*/ 567 w 907"/>
                <a:gd name="T91" fmla="*/ 794 h 964"/>
                <a:gd name="T92" fmla="*/ 511 w 907"/>
                <a:gd name="T93" fmla="*/ 794 h 964"/>
                <a:gd name="T94" fmla="*/ 511 w 907"/>
                <a:gd name="T95" fmla="*/ 737 h 964"/>
                <a:gd name="T96" fmla="*/ 340 w 907"/>
                <a:gd name="T97" fmla="*/ 737 h 964"/>
                <a:gd name="T98" fmla="*/ 340 w 907"/>
                <a:gd name="T99" fmla="*/ 907 h 964"/>
                <a:gd name="T100" fmla="*/ 227 w 907"/>
                <a:gd name="T101" fmla="*/ 907 h 964"/>
                <a:gd name="T102" fmla="*/ 227 w 907"/>
                <a:gd name="T103" fmla="*/ 964 h 964"/>
                <a:gd name="T104" fmla="*/ 57 w 907"/>
                <a:gd name="T105" fmla="*/ 964 h 964"/>
                <a:gd name="T106" fmla="*/ 57 w 907"/>
                <a:gd name="T107" fmla="*/ 90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07" h="964">
                  <a:moveTo>
                    <a:pt x="57" y="907"/>
                  </a:moveTo>
                  <a:lnTo>
                    <a:pt x="57" y="851"/>
                  </a:lnTo>
                  <a:lnTo>
                    <a:pt x="114" y="851"/>
                  </a:lnTo>
                  <a:lnTo>
                    <a:pt x="114" y="794"/>
                  </a:lnTo>
                  <a:lnTo>
                    <a:pt x="57" y="794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170" y="57"/>
                  </a:lnTo>
                  <a:lnTo>
                    <a:pt x="170" y="170"/>
                  </a:lnTo>
                  <a:lnTo>
                    <a:pt x="284" y="170"/>
                  </a:lnTo>
                  <a:lnTo>
                    <a:pt x="284" y="227"/>
                  </a:lnTo>
                  <a:lnTo>
                    <a:pt x="340" y="227"/>
                  </a:lnTo>
                  <a:lnTo>
                    <a:pt x="340" y="284"/>
                  </a:lnTo>
                  <a:lnTo>
                    <a:pt x="511" y="284"/>
                  </a:lnTo>
                  <a:lnTo>
                    <a:pt x="511" y="227"/>
                  </a:lnTo>
                  <a:lnTo>
                    <a:pt x="567" y="227"/>
                  </a:lnTo>
                  <a:lnTo>
                    <a:pt x="567" y="57"/>
                  </a:lnTo>
                  <a:lnTo>
                    <a:pt x="624" y="57"/>
                  </a:lnTo>
                  <a:lnTo>
                    <a:pt x="624" y="114"/>
                  </a:lnTo>
                  <a:lnTo>
                    <a:pt x="681" y="114"/>
                  </a:lnTo>
                  <a:lnTo>
                    <a:pt x="681" y="170"/>
                  </a:lnTo>
                  <a:lnTo>
                    <a:pt x="794" y="170"/>
                  </a:lnTo>
                  <a:lnTo>
                    <a:pt x="794" y="227"/>
                  </a:lnTo>
                  <a:lnTo>
                    <a:pt x="681" y="227"/>
                  </a:lnTo>
                  <a:lnTo>
                    <a:pt x="681" y="284"/>
                  </a:lnTo>
                  <a:lnTo>
                    <a:pt x="624" y="284"/>
                  </a:lnTo>
                  <a:lnTo>
                    <a:pt x="624" y="397"/>
                  </a:lnTo>
                  <a:lnTo>
                    <a:pt x="851" y="397"/>
                  </a:lnTo>
                  <a:lnTo>
                    <a:pt x="851" y="454"/>
                  </a:lnTo>
                  <a:lnTo>
                    <a:pt x="907" y="454"/>
                  </a:lnTo>
                  <a:lnTo>
                    <a:pt x="907" y="510"/>
                  </a:lnTo>
                  <a:lnTo>
                    <a:pt x="794" y="510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37" y="624"/>
                  </a:lnTo>
                  <a:lnTo>
                    <a:pt x="681" y="624"/>
                  </a:lnTo>
                  <a:lnTo>
                    <a:pt x="681" y="567"/>
                  </a:lnTo>
                  <a:lnTo>
                    <a:pt x="567" y="567"/>
                  </a:lnTo>
                  <a:lnTo>
                    <a:pt x="567" y="794"/>
                  </a:lnTo>
                  <a:lnTo>
                    <a:pt x="511" y="794"/>
                  </a:lnTo>
                  <a:lnTo>
                    <a:pt x="511" y="737"/>
                  </a:lnTo>
                  <a:lnTo>
                    <a:pt x="340" y="737"/>
                  </a:lnTo>
                  <a:lnTo>
                    <a:pt x="340" y="907"/>
                  </a:lnTo>
                  <a:lnTo>
                    <a:pt x="227" y="907"/>
                  </a:lnTo>
                  <a:lnTo>
                    <a:pt x="227" y="964"/>
                  </a:lnTo>
                  <a:lnTo>
                    <a:pt x="57" y="964"/>
                  </a:lnTo>
                  <a:lnTo>
                    <a:pt x="57" y="90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46" name="Freeform 42">
              <a:extLst>
                <a:ext uri="{FF2B5EF4-FFF2-40B4-BE49-F238E27FC236}">
                  <a16:creationId xmlns:a16="http://schemas.microsoft.com/office/drawing/2014/main" id="{22A060ED-6F2B-42CD-905D-4B40F3F330DD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" y="6073"/>
              <a:ext cx="453" cy="567"/>
            </a:xfrm>
            <a:custGeom>
              <a:avLst/>
              <a:gdLst>
                <a:gd name="T0" fmla="*/ 283 w 453"/>
                <a:gd name="T1" fmla="*/ 0 h 567"/>
                <a:gd name="T2" fmla="*/ 283 w 453"/>
                <a:gd name="T3" fmla="*/ 57 h 567"/>
                <a:gd name="T4" fmla="*/ 340 w 453"/>
                <a:gd name="T5" fmla="*/ 57 h 567"/>
                <a:gd name="T6" fmla="*/ 340 w 453"/>
                <a:gd name="T7" fmla="*/ 170 h 567"/>
                <a:gd name="T8" fmla="*/ 453 w 453"/>
                <a:gd name="T9" fmla="*/ 170 h 567"/>
                <a:gd name="T10" fmla="*/ 453 w 453"/>
                <a:gd name="T11" fmla="*/ 227 h 567"/>
                <a:gd name="T12" fmla="*/ 340 w 453"/>
                <a:gd name="T13" fmla="*/ 227 h 567"/>
                <a:gd name="T14" fmla="*/ 340 w 453"/>
                <a:gd name="T15" fmla="*/ 284 h 567"/>
                <a:gd name="T16" fmla="*/ 226 w 453"/>
                <a:gd name="T17" fmla="*/ 284 h 567"/>
                <a:gd name="T18" fmla="*/ 226 w 453"/>
                <a:gd name="T19" fmla="*/ 454 h 567"/>
                <a:gd name="T20" fmla="*/ 113 w 453"/>
                <a:gd name="T21" fmla="*/ 454 h 567"/>
                <a:gd name="T22" fmla="*/ 113 w 453"/>
                <a:gd name="T23" fmla="*/ 567 h 567"/>
                <a:gd name="T24" fmla="*/ 56 w 453"/>
                <a:gd name="T25" fmla="*/ 567 h 567"/>
                <a:gd name="T26" fmla="*/ 56 w 453"/>
                <a:gd name="T27" fmla="*/ 511 h 567"/>
                <a:gd name="T28" fmla="*/ 0 w 453"/>
                <a:gd name="T29" fmla="*/ 511 h 567"/>
                <a:gd name="T30" fmla="*/ 0 w 453"/>
                <a:gd name="T31" fmla="*/ 340 h 567"/>
                <a:gd name="T32" fmla="*/ 56 w 453"/>
                <a:gd name="T33" fmla="*/ 340 h 567"/>
                <a:gd name="T34" fmla="*/ 56 w 453"/>
                <a:gd name="T35" fmla="*/ 227 h 567"/>
                <a:gd name="T36" fmla="*/ 0 w 453"/>
                <a:gd name="T37" fmla="*/ 227 h 567"/>
                <a:gd name="T38" fmla="*/ 0 w 453"/>
                <a:gd name="T39" fmla="*/ 114 h 567"/>
                <a:gd name="T40" fmla="*/ 113 w 453"/>
                <a:gd name="T41" fmla="*/ 114 h 567"/>
                <a:gd name="T42" fmla="*/ 113 w 453"/>
                <a:gd name="T43" fmla="*/ 57 h 567"/>
                <a:gd name="T44" fmla="*/ 226 w 453"/>
                <a:gd name="T45" fmla="*/ 57 h 567"/>
                <a:gd name="T46" fmla="*/ 226 w 453"/>
                <a:gd name="T47" fmla="*/ 0 h 567"/>
                <a:gd name="T48" fmla="*/ 283 w 453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53" h="567">
                  <a:moveTo>
                    <a:pt x="283" y="0"/>
                  </a:moveTo>
                  <a:lnTo>
                    <a:pt x="283" y="57"/>
                  </a:lnTo>
                  <a:lnTo>
                    <a:pt x="340" y="57"/>
                  </a:lnTo>
                  <a:lnTo>
                    <a:pt x="340" y="170"/>
                  </a:lnTo>
                  <a:lnTo>
                    <a:pt x="453" y="170"/>
                  </a:lnTo>
                  <a:lnTo>
                    <a:pt x="453" y="227"/>
                  </a:lnTo>
                  <a:lnTo>
                    <a:pt x="340" y="227"/>
                  </a:lnTo>
                  <a:lnTo>
                    <a:pt x="340" y="284"/>
                  </a:lnTo>
                  <a:lnTo>
                    <a:pt x="226" y="284"/>
                  </a:lnTo>
                  <a:lnTo>
                    <a:pt x="226" y="454"/>
                  </a:lnTo>
                  <a:lnTo>
                    <a:pt x="113" y="454"/>
                  </a:lnTo>
                  <a:lnTo>
                    <a:pt x="113" y="567"/>
                  </a:lnTo>
                  <a:lnTo>
                    <a:pt x="56" y="567"/>
                  </a:lnTo>
                  <a:lnTo>
                    <a:pt x="56" y="511"/>
                  </a:lnTo>
                  <a:lnTo>
                    <a:pt x="0" y="511"/>
                  </a:lnTo>
                  <a:lnTo>
                    <a:pt x="0" y="340"/>
                  </a:lnTo>
                  <a:lnTo>
                    <a:pt x="56" y="340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114"/>
                  </a:lnTo>
                  <a:lnTo>
                    <a:pt x="113" y="114"/>
                  </a:lnTo>
                  <a:lnTo>
                    <a:pt x="113" y="57"/>
                  </a:lnTo>
                  <a:lnTo>
                    <a:pt x="226" y="57"/>
                  </a:lnTo>
                  <a:lnTo>
                    <a:pt x="226" y="0"/>
                  </a:lnTo>
                  <a:lnTo>
                    <a:pt x="28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47" name="Freeform 43">
              <a:extLst>
                <a:ext uri="{FF2B5EF4-FFF2-40B4-BE49-F238E27FC236}">
                  <a16:creationId xmlns:a16="http://schemas.microsoft.com/office/drawing/2014/main" id="{31ACFC74-64C8-4FBB-BFB7-04E207F86FE0}"/>
                </a:ext>
              </a:extLst>
            </p:cNvPr>
            <p:cNvSpPr>
              <a:spLocks/>
            </p:cNvSpPr>
            <p:nvPr/>
          </p:nvSpPr>
          <p:spPr bwMode="auto">
            <a:xfrm>
              <a:off x="926" y="5846"/>
              <a:ext cx="397" cy="567"/>
            </a:xfrm>
            <a:custGeom>
              <a:avLst/>
              <a:gdLst>
                <a:gd name="T0" fmla="*/ 340 w 397"/>
                <a:gd name="T1" fmla="*/ 567 h 567"/>
                <a:gd name="T2" fmla="*/ 227 w 397"/>
                <a:gd name="T3" fmla="*/ 567 h 567"/>
                <a:gd name="T4" fmla="*/ 227 w 397"/>
                <a:gd name="T5" fmla="*/ 511 h 567"/>
                <a:gd name="T6" fmla="*/ 170 w 397"/>
                <a:gd name="T7" fmla="*/ 511 h 567"/>
                <a:gd name="T8" fmla="*/ 170 w 397"/>
                <a:gd name="T9" fmla="*/ 397 h 567"/>
                <a:gd name="T10" fmla="*/ 57 w 397"/>
                <a:gd name="T11" fmla="*/ 397 h 567"/>
                <a:gd name="T12" fmla="*/ 57 w 397"/>
                <a:gd name="T13" fmla="*/ 284 h 567"/>
                <a:gd name="T14" fmla="*/ 0 w 397"/>
                <a:gd name="T15" fmla="*/ 284 h 567"/>
                <a:gd name="T16" fmla="*/ 0 w 397"/>
                <a:gd name="T17" fmla="*/ 171 h 567"/>
                <a:gd name="T18" fmla="*/ 57 w 397"/>
                <a:gd name="T19" fmla="*/ 171 h 567"/>
                <a:gd name="T20" fmla="*/ 57 w 397"/>
                <a:gd name="T21" fmla="*/ 114 h 567"/>
                <a:gd name="T22" fmla="*/ 113 w 397"/>
                <a:gd name="T23" fmla="*/ 114 h 567"/>
                <a:gd name="T24" fmla="*/ 113 w 397"/>
                <a:gd name="T25" fmla="*/ 57 h 567"/>
                <a:gd name="T26" fmla="*/ 170 w 397"/>
                <a:gd name="T27" fmla="*/ 57 h 567"/>
                <a:gd name="T28" fmla="*/ 170 w 397"/>
                <a:gd name="T29" fmla="*/ 0 h 567"/>
                <a:gd name="T30" fmla="*/ 227 w 397"/>
                <a:gd name="T31" fmla="*/ 0 h 567"/>
                <a:gd name="T32" fmla="*/ 227 w 397"/>
                <a:gd name="T33" fmla="*/ 114 h 567"/>
                <a:gd name="T34" fmla="*/ 340 w 397"/>
                <a:gd name="T35" fmla="*/ 114 h 567"/>
                <a:gd name="T36" fmla="*/ 340 w 397"/>
                <a:gd name="T37" fmla="*/ 341 h 567"/>
                <a:gd name="T38" fmla="*/ 397 w 397"/>
                <a:gd name="T39" fmla="*/ 341 h 567"/>
                <a:gd name="T40" fmla="*/ 397 w 397"/>
                <a:gd name="T41" fmla="*/ 454 h 567"/>
                <a:gd name="T42" fmla="*/ 340 w 397"/>
                <a:gd name="T43" fmla="*/ 454 h 567"/>
                <a:gd name="T44" fmla="*/ 340 w 397"/>
                <a:gd name="T4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97" h="567">
                  <a:moveTo>
                    <a:pt x="340" y="567"/>
                  </a:moveTo>
                  <a:lnTo>
                    <a:pt x="227" y="567"/>
                  </a:lnTo>
                  <a:lnTo>
                    <a:pt x="227" y="511"/>
                  </a:lnTo>
                  <a:lnTo>
                    <a:pt x="170" y="511"/>
                  </a:lnTo>
                  <a:lnTo>
                    <a:pt x="170" y="397"/>
                  </a:lnTo>
                  <a:lnTo>
                    <a:pt x="57" y="397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171"/>
                  </a:lnTo>
                  <a:lnTo>
                    <a:pt x="57" y="171"/>
                  </a:lnTo>
                  <a:lnTo>
                    <a:pt x="57" y="114"/>
                  </a:lnTo>
                  <a:lnTo>
                    <a:pt x="113" y="114"/>
                  </a:lnTo>
                  <a:lnTo>
                    <a:pt x="113" y="57"/>
                  </a:lnTo>
                  <a:lnTo>
                    <a:pt x="170" y="57"/>
                  </a:lnTo>
                  <a:lnTo>
                    <a:pt x="170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340" y="114"/>
                  </a:lnTo>
                  <a:lnTo>
                    <a:pt x="340" y="341"/>
                  </a:lnTo>
                  <a:lnTo>
                    <a:pt x="397" y="341"/>
                  </a:lnTo>
                  <a:lnTo>
                    <a:pt x="397" y="454"/>
                  </a:lnTo>
                  <a:lnTo>
                    <a:pt x="340" y="454"/>
                  </a:lnTo>
                  <a:lnTo>
                    <a:pt x="340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48" name="Freeform 44">
              <a:extLst>
                <a:ext uri="{FF2B5EF4-FFF2-40B4-BE49-F238E27FC236}">
                  <a16:creationId xmlns:a16="http://schemas.microsoft.com/office/drawing/2014/main" id="{A4429EA8-2F16-4F3A-B843-AA4041ED5E5F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3" y="5676"/>
              <a:ext cx="340" cy="341"/>
            </a:xfrm>
            <a:custGeom>
              <a:avLst/>
              <a:gdLst>
                <a:gd name="T0" fmla="*/ 340 w 340"/>
                <a:gd name="T1" fmla="*/ 170 h 341"/>
                <a:gd name="T2" fmla="*/ 283 w 340"/>
                <a:gd name="T3" fmla="*/ 170 h 341"/>
                <a:gd name="T4" fmla="*/ 283 w 340"/>
                <a:gd name="T5" fmla="*/ 341 h 341"/>
                <a:gd name="T6" fmla="*/ 113 w 340"/>
                <a:gd name="T7" fmla="*/ 341 h 341"/>
                <a:gd name="T8" fmla="*/ 113 w 340"/>
                <a:gd name="T9" fmla="*/ 284 h 341"/>
                <a:gd name="T10" fmla="*/ 0 w 340"/>
                <a:gd name="T11" fmla="*/ 284 h 341"/>
                <a:gd name="T12" fmla="*/ 0 w 340"/>
                <a:gd name="T13" fmla="*/ 57 h 341"/>
                <a:gd name="T14" fmla="*/ 57 w 340"/>
                <a:gd name="T15" fmla="*/ 57 h 341"/>
                <a:gd name="T16" fmla="*/ 57 w 340"/>
                <a:gd name="T17" fmla="*/ 0 h 341"/>
                <a:gd name="T18" fmla="*/ 170 w 340"/>
                <a:gd name="T19" fmla="*/ 0 h 341"/>
                <a:gd name="T20" fmla="*/ 170 w 340"/>
                <a:gd name="T21" fmla="*/ 57 h 341"/>
                <a:gd name="T22" fmla="*/ 283 w 340"/>
                <a:gd name="T23" fmla="*/ 57 h 341"/>
                <a:gd name="T24" fmla="*/ 283 w 340"/>
                <a:gd name="T25" fmla="*/ 114 h 341"/>
                <a:gd name="T26" fmla="*/ 340 w 340"/>
                <a:gd name="T27" fmla="*/ 114 h 341"/>
                <a:gd name="T28" fmla="*/ 340 w 340"/>
                <a:gd name="T29" fmla="*/ 170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40" h="341">
                  <a:moveTo>
                    <a:pt x="340" y="170"/>
                  </a:moveTo>
                  <a:lnTo>
                    <a:pt x="283" y="170"/>
                  </a:lnTo>
                  <a:lnTo>
                    <a:pt x="283" y="341"/>
                  </a:lnTo>
                  <a:lnTo>
                    <a:pt x="113" y="341"/>
                  </a:lnTo>
                  <a:lnTo>
                    <a:pt x="113" y="284"/>
                  </a:lnTo>
                  <a:lnTo>
                    <a:pt x="0" y="284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283" y="57"/>
                  </a:lnTo>
                  <a:lnTo>
                    <a:pt x="283" y="114"/>
                  </a:lnTo>
                  <a:lnTo>
                    <a:pt x="340" y="114"/>
                  </a:lnTo>
                  <a:lnTo>
                    <a:pt x="340" y="17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49" name="Freeform 45">
              <a:extLst>
                <a:ext uri="{FF2B5EF4-FFF2-40B4-BE49-F238E27FC236}">
                  <a16:creationId xmlns:a16="http://schemas.microsoft.com/office/drawing/2014/main" id="{5AC91860-5069-4C93-BF8B-E08F42D1A22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5846"/>
              <a:ext cx="227" cy="284"/>
            </a:xfrm>
            <a:custGeom>
              <a:avLst/>
              <a:gdLst>
                <a:gd name="T0" fmla="*/ 0 w 227"/>
                <a:gd name="T1" fmla="*/ 0 h 284"/>
                <a:gd name="T2" fmla="*/ 0 w 227"/>
                <a:gd name="T3" fmla="*/ 227 h 284"/>
                <a:gd name="T4" fmla="*/ 57 w 227"/>
                <a:gd name="T5" fmla="*/ 227 h 284"/>
                <a:gd name="T6" fmla="*/ 57 w 227"/>
                <a:gd name="T7" fmla="*/ 284 h 284"/>
                <a:gd name="T8" fmla="*/ 114 w 227"/>
                <a:gd name="T9" fmla="*/ 284 h 284"/>
                <a:gd name="T10" fmla="*/ 114 w 227"/>
                <a:gd name="T11" fmla="*/ 227 h 284"/>
                <a:gd name="T12" fmla="*/ 170 w 227"/>
                <a:gd name="T13" fmla="*/ 227 h 284"/>
                <a:gd name="T14" fmla="*/ 170 w 227"/>
                <a:gd name="T15" fmla="*/ 284 h 284"/>
                <a:gd name="T16" fmla="*/ 227 w 227"/>
                <a:gd name="T17" fmla="*/ 284 h 284"/>
                <a:gd name="T18" fmla="*/ 227 w 227"/>
                <a:gd name="T19" fmla="*/ 171 h 284"/>
                <a:gd name="T20" fmla="*/ 170 w 227"/>
                <a:gd name="T21" fmla="*/ 171 h 284"/>
                <a:gd name="T22" fmla="*/ 170 w 227"/>
                <a:gd name="T23" fmla="*/ 114 h 284"/>
                <a:gd name="T24" fmla="*/ 114 w 227"/>
                <a:gd name="T25" fmla="*/ 114 h 284"/>
                <a:gd name="T26" fmla="*/ 114 w 227"/>
                <a:gd name="T27" fmla="*/ 0 h 284"/>
                <a:gd name="T28" fmla="*/ 0 w 227"/>
                <a:gd name="T29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27" h="284">
                  <a:moveTo>
                    <a:pt x="0" y="0"/>
                  </a:moveTo>
                  <a:lnTo>
                    <a:pt x="0" y="227"/>
                  </a:lnTo>
                  <a:lnTo>
                    <a:pt x="57" y="227"/>
                  </a:lnTo>
                  <a:lnTo>
                    <a:pt x="57" y="284"/>
                  </a:lnTo>
                  <a:lnTo>
                    <a:pt x="114" y="284"/>
                  </a:lnTo>
                  <a:lnTo>
                    <a:pt x="114" y="227"/>
                  </a:lnTo>
                  <a:lnTo>
                    <a:pt x="170" y="227"/>
                  </a:lnTo>
                  <a:lnTo>
                    <a:pt x="170" y="284"/>
                  </a:lnTo>
                  <a:lnTo>
                    <a:pt x="227" y="284"/>
                  </a:lnTo>
                  <a:lnTo>
                    <a:pt x="227" y="171"/>
                  </a:lnTo>
                  <a:lnTo>
                    <a:pt x="170" y="171"/>
                  </a:lnTo>
                  <a:lnTo>
                    <a:pt x="170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1550" name="Freeform 46">
              <a:extLst>
                <a:ext uri="{FF2B5EF4-FFF2-40B4-BE49-F238E27FC236}">
                  <a16:creationId xmlns:a16="http://schemas.microsoft.com/office/drawing/2014/main" id="{34932287-7822-4FE4-ABB1-E3E0E87A0BF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66" y="6017"/>
              <a:ext cx="454" cy="567"/>
            </a:xfrm>
            <a:custGeom>
              <a:avLst/>
              <a:gdLst>
                <a:gd name="T0" fmla="*/ 0 w 454"/>
                <a:gd name="T1" fmla="*/ 0 h 567"/>
                <a:gd name="T2" fmla="*/ 0 w 454"/>
                <a:gd name="T3" fmla="*/ 170 h 567"/>
                <a:gd name="T4" fmla="*/ 57 w 454"/>
                <a:gd name="T5" fmla="*/ 170 h 567"/>
                <a:gd name="T6" fmla="*/ 57 w 454"/>
                <a:gd name="T7" fmla="*/ 283 h 567"/>
                <a:gd name="T8" fmla="*/ 0 w 454"/>
                <a:gd name="T9" fmla="*/ 283 h 567"/>
                <a:gd name="T10" fmla="*/ 0 w 454"/>
                <a:gd name="T11" fmla="*/ 340 h 567"/>
                <a:gd name="T12" fmla="*/ 170 w 454"/>
                <a:gd name="T13" fmla="*/ 340 h 567"/>
                <a:gd name="T14" fmla="*/ 170 w 454"/>
                <a:gd name="T15" fmla="*/ 567 h 567"/>
                <a:gd name="T16" fmla="*/ 340 w 454"/>
                <a:gd name="T17" fmla="*/ 567 h 567"/>
                <a:gd name="T18" fmla="*/ 340 w 454"/>
                <a:gd name="T19" fmla="*/ 510 h 567"/>
                <a:gd name="T20" fmla="*/ 397 w 454"/>
                <a:gd name="T21" fmla="*/ 510 h 567"/>
                <a:gd name="T22" fmla="*/ 397 w 454"/>
                <a:gd name="T23" fmla="*/ 340 h 567"/>
                <a:gd name="T24" fmla="*/ 454 w 454"/>
                <a:gd name="T25" fmla="*/ 340 h 567"/>
                <a:gd name="T26" fmla="*/ 454 w 454"/>
                <a:gd name="T27" fmla="*/ 170 h 567"/>
                <a:gd name="T28" fmla="*/ 397 w 454"/>
                <a:gd name="T29" fmla="*/ 170 h 567"/>
                <a:gd name="T30" fmla="*/ 397 w 454"/>
                <a:gd name="T31" fmla="*/ 113 h 567"/>
                <a:gd name="T32" fmla="*/ 340 w 454"/>
                <a:gd name="T33" fmla="*/ 113 h 567"/>
                <a:gd name="T34" fmla="*/ 340 w 454"/>
                <a:gd name="T35" fmla="*/ 56 h 567"/>
                <a:gd name="T36" fmla="*/ 284 w 454"/>
                <a:gd name="T37" fmla="*/ 56 h 567"/>
                <a:gd name="T38" fmla="*/ 284 w 454"/>
                <a:gd name="T39" fmla="*/ 113 h 567"/>
                <a:gd name="T40" fmla="*/ 227 w 454"/>
                <a:gd name="T41" fmla="*/ 113 h 567"/>
                <a:gd name="T42" fmla="*/ 227 w 454"/>
                <a:gd name="T43" fmla="*/ 56 h 567"/>
                <a:gd name="T44" fmla="*/ 170 w 454"/>
                <a:gd name="T45" fmla="*/ 56 h 567"/>
                <a:gd name="T46" fmla="*/ 170 w 454"/>
                <a:gd name="T47" fmla="*/ 0 h 567"/>
                <a:gd name="T48" fmla="*/ 0 w 454"/>
                <a:gd name="T4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454" h="567">
                  <a:moveTo>
                    <a:pt x="0" y="0"/>
                  </a:moveTo>
                  <a:lnTo>
                    <a:pt x="0" y="170"/>
                  </a:lnTo>
                  <a:lnTo>
                    <a:pt x="57" y="170"/>
                  </a:lnTo>
                  <a:lnTo>
                    <a:pt x="57" y="283"/>
                  </a:lnTo>
                  <a:lnTo>
                    <a:pt x="0" y="283"/>
                  </a:lnTo>
                  <a:lnTo>
                    <a:pt x="0" y="340"/>
                  </a:lnTo>
                  <a:lnTo>
                    <a:pt x="170" y="340"/>
                  </a:lnTo>
                  <a:lnTo>
                    <a:pt x="170" y="567"/>
                  </a:lnTo>
                  <a:lnTo>
                    <a:pt x="340" y="567"/>
                  </a:lnTo>
                  <a:lnTo>
                    <a:pt x="340" y="510"/>
                  </a:lnTo>
                  <a:lnTo>
                    <a:pt x="397" y="510"/>
                  </a:lnTo>
                  <a:lnTo>
                    <a:pt x="397" y="340"/>
                  </a:lnTo>
                  <a:lnTo>
                    <a:pt x="454" y="340"/>
                  </a:lnTo>
                  <a:lnTo>
                    <a:pt x="454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284" y="56"/>
                  </a:lnTo>
                  <a:lnTo>
                    <a:pt x="284" y="113"/>
                  </a:lnTo>
                  <a:lnTo>
                    <a:pt x="227" y="113"/>
                  </a:lnTo>
                  <a:lnTo>
                    <a:pt x="227" y="56"/>
                  </a:lnTo>
                  <a:lnTo>
                    <a:pt x="170" y="56"/>
                  </a:lnTo>
                  <a:lnTo>
                    <a:pt x="17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1551" name="Group 47">
            <a:extLst>
              <a:ext uri="{FF2B5EF4-FFF2-40B4-BE49-F238E27FC236}">
                <a16:creationId xmlns:a16="http://schemas.microsoft.com/office/drawing/2014/main" id="{596E0496-115D-4137-9463-761236C3F475}"/>
              </a:ext>
            </a:extLst>
          </p:cNvPr>
          <p:cNvGrpSpPr>
            <a:grpSpLocks/>
          </p:cNvGrpSpPr>
          <p:nvPr/>
        </p:nvGrpSpPr>
        <p:grpSpPr bwMode="auto">
          <a:xfrm>
            <a:off x="5349875" y="10180638"/>
            <a:ext cx="530225" cy="133350"/>
            <a:chOff x="1606" y="573"/>
            <a:chExt cx="334" cy="84"/>
          </a:xfrm>
        </p:grpSpPr>
        <p:sp>
          <p:nvSpPr>
            <p:cNvPr id="21552" name="WordArt 48">
              <a:extLst>
                <a:ext uri="{FF2B5EF4-FFF2-40B4-BE49-F238E27FC236}">
                  <a16:creationId xmlns:a16="http://schemas.microsoft.com/office/drawing/2014/main" id="{42253D05-DA30-4F29-9EA9-0F5FE1184FC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57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  <p:sp>
          <p:nvSpPr>
            <p:cNvPr id="21553" name="WordArt 49">
              <a:extLst>
                <a:ext uri="{FF2B5EF4-FFF2-40B4-BE49-F238E27FC236}">
                  <a16:creationId xmlns:a16="http://schemas.microsoft.com/office/drawing/2014/main" id="{D1FAFFC6-6E25-4709-B647-672BC4FC2F0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57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</p:grpSp>
      <p:grpSp>
        <p:nvGrpSpPr>
          <p:cNvPr id="21554" name="Group 50">
            <a:extLst>
              <a:ext uri="{FF2B5EF4-FFF2-40B4-BE49-F238E27FC236}">
                <a16:creationId xmlns:a16="http://schemas.microsoft.com/office/drawing/2014/main" id="{4CDD6F71-20EF-4345-8FCA-C0FD7F164BC8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101138"/>
            <a:ext cx="396875" cy="133350"/>
            <a:chOff x="699" y="573"/>
            <a:chExt cx="250" cy="84"/>
          </a:xfrm>
        </p:grpSpPr>
        <p:sp>
          <p:nvSpPr>
            <p:cNvPr id="21555" name="WordArt 51">
              <a:extLst>
                <a:ext uri="{FF2B5EF4-FFF2-40B4-BE49-F238E27FC236}">
                  <a16:creationId xmlns:a16="http://schemas.microsoft.com/office/drawing/2014/main" id="{B2497A93-D503-4BB7-A90F-EE2038877EB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  <p:sp>
          <p:nvSpPr>
            <p:cNvPr id="21556" name="WordArt 52">
              <a:extLst>
                <a:ext uri="{FF2B5EF4-FFF2-40B4-BE49-F238E27FC236}">
                  <a16:creationId xmlns:a16="http://schemas.microsoft.com/office/drawing/2014/main" id="{D4061D30-5B75-4898-9DC7-19BDAAA6C6D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</p:grpSp>
      <p:grpSp>
        <p:nvGrpSpPr>
          <p:cNvPr id="21557" name="Group 53">
            <a:extLst>
              <a:ext uri="{FF2B5EF4-FFF2-40B4-BE49-F238E27FC236}">
                <a16:creationId xmlns:a16="http://schemas.microsoft.com/office/drawing/2014/main" id="{C77336C2-6BCB-4A89-9E5E-02FA235DD93A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921750"/>
            <a:ext cx="274638" cy="133350"/>
            <a:chOff x="358" y="573"/>
            <a:chExt cx="173" cy="84"/>
          </a:xfrm>
        </p:grpSpPr>
        <p:sp>
          <p:nvSpPr>
            <p:cNvPr id="21558" name="WordArt 54">
              <a:extLst>
                <a:ext uri="{FF2B5EF4-FFF2-40B4-BE49-F238E27FC236}">
                  <a16:creationId xmlns:a16="http://schemas.microsoft.com/office/drawing/2014/main" id="{F42FF77F-6FD5-4345-A255-7358C637DDB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8" y="573"/>
              <a:ext cx="172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  <p:sp>
          <p:nvSpPr>
            <p:cNvPr id="21559" name="WordArt 55">
              <a:extLst>
                <a:ext uri="{FF2B5EF4-FFF2-40B4-BE49-F238E27FC236}">
                  <a16:creationId xmlns:a16="http://schemas.microsoft.com/office/drawing/2014/main" id="{637C982A-C543-44E2-9184-D4AA36BE03F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9" y="574"/>
              <a:ext cx="172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</p:grpSp>
      <p:grpSp>
        <p:nvGrpSpPr>
          <p:cNvPr id="21560" name="Group 56">
            <a:extLst>
              <a:ext uri="{FF2B5EF4-FFF2-40B4-BE49-F238E27FC236}">
                <a16:creationId xmlns:a16="http://schemas.microsoft.com/office/drawing/2014/main" id="{7511278E-83FA-4A79-95D3-AF90E9260006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821863"/>
            <a:ext cx="396875" cy="133350"/>
            <a:chOff x="1017" y="573"/>
            <a:chExt cx="250" cy="84"/>
          </a:xfrm>
        </p:grpSpPr>
        <p:sp>
          <p:nvSpPr>
            <p:cNvPr id="21561" name="WordArt 57">
              <a:extLst>
                <a:ext uri="{FF2B5EF4-FFF2-40B4-BE49-F238E27FC236}">
                  <a16:creationId xmlns:a16="http://schemas.microsoft.com/office/drawing/2014/main" id="{6FEDE135-1A5D-45F7-A8C6-F468D5A2726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21562" name="WordArt 58">
              <a:extLst>
                <a:ext uri="{FF2B5EF4-FFF2-40B4-BE49-F238E27FC236}">
                  <a16:creationId xmlns:a16="http://schemas.microsoft.com/office/drawing/2014/main" id="{C0772B77-BF85-42CD-925E-9FEB349A657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  <p:grpSp>
        <p:nvGrpSpPr>
          <p:cNvPr id="21563" name="Group 59">
            <a:extLst>
              <a:ext uri="{FF2B5EF4-FFF2-40B4-BE49-F238E27FC236}">
                <a16:creationId xmlns:a16="http://schemas.microsoft.com/office/drawing/2014/main" id="{185C758E-A844-4780-93BF-590C91CF1D16}"/>
              </a:ext>
            </a:extLst>
          </p:cNvPr>
          <p:cNvGrpSpPr>
            <a:grpSpLocks/>
          </p:cNvGrpSpPr>
          <p:nvPr/>
        </p:nvGrpSpPr>
        <p:grpSpPr bwMode="auto">
          <a:xfrm>
            <a:off x="8221663" y="8380413"/>
            <a:ext cx="530225" cy="133350"/>
            <a:chOff x="1606" y="830"/>
            <a:chExt cx="334" cy="84"/>
          </a:xfrm>
        </p:grpSpPr>
        <p:sp>
          <p:nvSpPr>
            <p:cNvPr id="21564" name="WordArt 60">
              <a:extLst>
                <a:ext uri="{FF2B5EF4-FFF2-40B4-BE49-F238E27FC236}">
                  <a16:creationId xmlns:a16="http://schemas.microsoft.com/office/drawing/2014/main" id="{9E449850-F849-4774-8E7E-67893CC9BC0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83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  <p:sp>
          <p:nvSpPr>
            <p:cNvPr id="21565" name="WordArt 61">
              <a:extLst>
                <a:ext uri="{FF2B5EF4-FFF2-40B4-BE49-F238E27FC236}">
                  <a16:creationId xmlns:a16="http://schemas.microsoft.com/office/drawing/2014/main" id="{526E95EE-11AB-47C6-8076-459D4B0CF3E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83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</p:grpSp>
      <p:grpSp>
        <p:nvGrpSpPr>
          <p:cNvPr id="21566" name="Group 62">
            <a:extLst>
              <a:ext uri="{FF2B5EF4-FFF2-40B4-BE49-F238E27FC236}">
                <a16:creationId xmlns:a16="http://schemas.microsoft.com/office/drawing/2014/main" id="{E42779E7-13E2-4EE6-9650-827B3B544C32}"/>
              </a:ext>
            </a:extLst>
          </p:cNvPr>
          <p:cNvGrpSpPr>
            <a:grpSpLocks/>
          </p:cNvGrpSpPr>
          <p:nvPr/>
        </p:nvGrpSpPr>
        <p:grpSpPr bwMode="auto">
          <a:xfrm>
            <a:off x="3143250" y="7840663"/>
            <a:ext cx="396875" cy="133350"/>
            <a:chOff x="699" y="830"/>
            <a:chExt cx="250" cy="84"/>
          </a:xfrm>
        </p:grpSpPr>
        <p:sp>
          <p:nvSpPr>
            <p:cNvPr id="21567" name="WordArt 63">
              <a:extLst>
                <a:ext uri="{FF2B5EF4-FFF2-40B4-BE49-F238E27FC236}">
                  <a16:creationId xmlns:a16="http://schemas.microsoft.com/office/drawing/2014/main" id="{FC6DB1AB-F652-439F-ADC8-CA076A30622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  <p:sp>
          <p:nvSpPr>
            <p:cNvPr id="21568" name="WordArt 64">
              <a:extLst>
                <a:ext uri="{FF2B5EF4-FFF2-40B4-BE49-F238E27FC236}">
                  <a16:creationId xmlns:a16="http://schemas.microsoft.com/office/drawing/2014/main" id="{121D28B3-2AFA-429E-9CCB-A93B1B01C79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</p:grpSp>
      <p:grpSp>
        <p:nvGrpSpPr>
          <p:cNvPr id="21569" name="Group 65">
            <a:extLst>
              <a:ext uri="{FF2B5EF4-FFF2-40B4-BE49-F238E27FC236}">
                <a16:creationId xmlns:a16="http://schemas.microsoft.com/office/drawing/2014/main" id="{7D66E652-A475-4AD7-AF84-266443797AE0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021638"/>
            <a:ext cx="396875" cy="133350"/>
            <a:chOff x="1017" y="830"/>
            <a:chExt cx="250" cy="84"/>
          </a:xfrm>
        </p:grpSpPr>
        <p:sp>
          <p:nvSpPr>
            <p:cNvPr id="21570" name="WordArt 66">
              <a:extLst>
                <a:ext uri="{FF2B5EF4-FFF2-40B4-BE49-F238E27FC236}">
                  <a16:creationId xmlns:a16="http://schemas.microsoft.com/office/drawing/2014/main" id="{3F3C48A1-B38F-4B31-B36E-B7A54F9070D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  <p:sp>
          <p:nvSpPr>
            <p:cNvPr id="21571" name="WordArt 67">
              <a:extLst>
                <a:ext uri="{FF2B5EF4-FFF2-40B4-BE49-F238E27FC236}">
                  <a16:creationId xmlns:a16="http://schemas.microsoft.com/office/drawing/2014/main" id="{2B50AA49-6BDE-41B1-96D8-83DFE57DAB0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</p:grpSp>
      <p:grpSp>
        <p:nvGrpSpPr>
          <p:cNvPr id="21572" name="Group 68">
            <a:extLst>
              <a:ext uri="{FF2B5EF4-FFF2-40B4-BE49-F238E27FC236}">
                <a16:creationId xmlns:a16="http://schemas.microsoft.com/office/drawing/2014/main" id="{3BDB772F-E1AF-497A-873B-B940A4AEFD5A}"/>
              </a:ext>
            </a:extLst>
          </p:cNvPr>
          <p:cNvGrpSpPr>
            <a:grpSpLocks/>
          </p:cNvGrpSpPr>
          <p:nvPr/>
        </p:nvGrpSpPr>
        <p:grpSpPr bwMode="auto">
          <a:xfrm>
            <a:off x="4090988" y="9507538"/>
            <a:ext cx="530225" cy="133350"/>
            <a:chOff x="1606" y="1140"/>
            <a:chExt cx="334" cy="84"/>
          </a:xfrm>
        </p:grpSpPr>
        <p:sp>
          <p:nvSpPr>
            <p:cNvPr id="21573" name="WordArt 69">
              <a:extLst>
                <a:ext uri="{FF2B5EF4-FFF2-40B4-BE49-F238E27FC236}">
                  <a16:creationId xmlns:a16="http://schemas.microsoft.com/office/drawing/2014/main" id="{A48F69BE-0DAA-4AD8-93CB-756B9E0DC0E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14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  <p:sp>
          <p:nvSpPr>
            <p:cNvPr id="21574" name="WordArt 70">
              <a:extLst>
                <a:ext uri="{FF2B5EF4-FFF2-40B4-BE49-F238E27FC236}">
                  <a16:creationId xmlns:a16="http://schemas.microsoft.com/office/drawing/2014/main" id="{39D800BA-0F77-4CD5-8C54-34BD3AA5E35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14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</p:grpSp>
      <p:grpSp>
        <p:nvGrpSpPr>
          <p:cNvPr id="21575" name="Group 71">
            <a:extLst>
              <a:ext uri="{FF2B5EF4-FFF2-40B4-BE49-F238E27FC236}">
                <a16:creationId xmlns:a16="http://schemas.microsoft.com/office/drawing/2014/main" id="{8BE4E236-472F-4973-87FC-E4ED9A3D85D0}"/>
              </a:ext>
            </a:extLst>
          </p:cNvPr>
          <p:cNvGrpSpPr>
            <a:grpSpLocks/>
          </p:cNvGrpSpPr>
          <p:nvPr/>
        </p:nvGrpSpPr>
        <p:grpSpPr bwMode="auto">
          <a:xfrm>
            <a:off x="2640013" y="9688513"/>
            <a:ext cx="396875" cy="133350"/>
            <a:chOff x="699" y="1140"/>
            <a:chExt cx="250" cy="84"/>
          </a:xfrm>
        </p:grpSpPr>
        <p:sp>
          <p:nvSpPr>
            <p:cNvPr id="21576" name="WordArt 72">
              <a:extLst>
                <a:ext uri="{FF2B5EF4-FFF2-40B4-BE49-F238E27FC236}">
                  <a16:creationId xmlns:a16="http://schemas.microsoft.com/office/drawing/2014/main" id="{5260ED4F-E1DC-4F3B-AB44-7F0A6EB53E4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  <p:sp>
          <p:nvSpPr>
            <p:cNvPr id="21577" name="WordArt 73">
              <a:extLst>
                <a:ext uri="{FF2B5EF4-FFF2-40B4-BE49-F238E27FC236}">
                  <a16:creationId xmlns:a16="http://schemas.microsoft.com/office/drawing/2014/main" id="{1B59B222-DF66-4EF3-8C57-B736E7F2EA3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</p:grpSp>
      <p:grpSp>
        <p:nvGrpSpPr>
          <p:cNvPr id="21578" name="Group 74">
            <a:extLst>
              <a:ext uri="{FF2B5EF4-FFF2-40B4-BE49-F238E27FC236}">
                <a16:creationId xmlns:a16="http://schemas.microsoft.com/office/drawing/2014/main" id="{C401C1D4-61F2-41D5-ADAD-834E677CB745}"/>
              </a:ext>
            </a:extLst>
          </p:cNvPr>
          <p:cNvGrpSpPr>
            <a:grpSpLocks/>
          </p:cNvGrpSpPr>
          <p:nvPr/>
        </p:nvGrpSpPr>
        <p:grpSpPr bwMode="auto">
          <a:xfrm>
            <a:off x="6743700" y="9640888"/>
            <a:ext cx="396875" cy="133350"/>
            <a:chOff x="1017" y="1140"/>
            <a:chExt cx="250" cy="84"/>
          </a:xfrm>
        </p:grpSpPr>
        <p:sp>
          <p:nvSpPr>
            <p:cNvPr id="21579" name="WordArt 75">
              <a:extLst>
                <a:ext uri="{FF2B5EF4-FFF2-40B4-BE49-F238E27FC236}">
                  <a16:creationId xmlns:a16="http://schemas.microsoft.com/office/drawing/2014/main" id="{E37D3C2B-2163-4BFA-934D-F892B623A29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  <p:sp>
          <p:nvSpPr>
            <p:cNvPr id="21580" name="WordArt 76">
              <a:extLst>
                <a:ext uri="{FF2B5EF4-FFF2-40B4-BE49-F238E27FC236}">
                  <a16:creationId xmlns:a16="http://schemas.microsoft.com/office/drawing/2014/main" id="{AF997D5F-FE7A-425C-97E2-E2E7EA982AB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</p:grpSp>
      <p:grpSp>
        <p:nvGrpSpPr>
          <p:cNvPr id="21581" name="Group 77">
            <a:extLst>
              <a:ext uri="{FF2B5EF4-FFF2-40B4-BE49-F238E27FC236}">
                <a16:creationId xmlns:a16="http://schemas.microsoft.com/office/drawing/2014/main" id="{5D0F8063-CE43-4DC7-9DB3-25DBEDF36C0E}"/>
              </a:ext>
            </a:extLst>
          </p:cNvPr>
          <p:cNvGrpSpPr>
            <a:grpSpLocks/>
          </p:cNvGrpSpPr>
          <p:nvPr/>
        </p:nvGrpSpPr>
        <p:grpSpPr bwMode="auto">
          <a:xfrm>
            <a:off x="4979988" y="9101138"/>
            <a:ext cx="530225" cy="133350"/>
            <a:chOff x="1606" y="1397"/>
            <a:chExt cx="334" cy="84"/>
          </a:xfrm>
        </p:grpSpPr>
        <p:sp>
          <p:nvSpPr>
            <p:cNvPr id="21582" name="WordArt 78">
              <a:extLst>
                <a:ext uri="{FF2B5EF4-FFF2-40B4-BE49-F238E27FC236}">
                  <a16:creationId xmlns:a16="http://schemas.microsoft.com/office/drawing/2014/main" id="{3BD9034C-6785-4FCE-9A99-85A65198E70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39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  <p:sp>
          <p:nvSpPr>
            <p:cNvPr id="21583" name="WordArt 79">
              <a:extLst>
                <a:ext uri="{FF2B5EF4-FFF2-40B4-BE49-F238E27FC236}">
                  <a16:creationId xmlns:a16="http://schemas.microsoft.com/office/drawing/2014/main" id="{F5BD8765-D6D7-42BF-BA45-9984BD1BE3D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39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</p:grpSp>
      <p:grpSp>
        <p:nvGrpSpPr>
          <p:cNvPr id="21584" name="Group 80">
            <a:extLst>
              <a:ext uri="{FF2B5EF4-FFF2-40B4-BE49-F238E27FC236}">
                <a16:creationId xmlns:a16="http://schemas.microsoft.com/office/drawing/2014/main" id="{D3791661-47D2-40FD-B7C4-DB4873BF6DA4}"/>
              </a:ext>
            </a:extLst>
          </p:cNvPr>
          <p:cNvGrpSpPr>
            <a:grpSpLocks/>
          </p:cNvGrpSpPr>
          <p:nvPr/>
        </p:nvGrpSpPr>
        <p:grpSpPr bwMode="auto">
          <a:xfrm>
            <a:off x="7861300" y="10001250"/>
            <a:ext cx="396875" cy="133350"/>
            <a:chOff x="699" y="1397"/>
            <a:chExt cx="250" cy="84"/>
          </a:xfrm>
        </p:grpSpPr>
        <p:sp>
          <p:nvSpPr>
            <p:cNvPr id="21585" name="WordArt 81">
              <a:extLst>
                <a:ext uri="{FF2B5EF4-FFF2-40B4-BE49-F238E27FC236}">
                  <a16:creationId xmlns:a16="http://schemas.microsoft.com/office/drawing/2014/main" id="{F397E819-5874-4B7F-AB6C-CAB647B43E8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  <p:sp>
          <p:nvSpPr>
            <p:cNvPr id="21586" name="WordArt 82">
              <a:extLst>
                <a:ext uri="{FF2B5EF4-FFF2-40B4-BE49-F238E27FC236}">
                  <a16:creationId xmlns:a16="http://schemas.microsoft.com/office/drawing/2014/main" id="{1F12ED32-AFFF-4578-B6F1-688786036E9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</p:grpSp>
      <p:grpSp>
        <p:nvGrpSpPr>
          <p:cNvPr id="21587" name="Group 83">
            <a:extLst>
              <a:ext uri="{FF2B5EF4-FFF2-40B4-BE49-F238E27FC236}">
                <a16:creationId xmlns:a16="http://schemas.microsoft.com/office/drawing/2014/main" id="{B4FF207E-1D34-4BFB-A68A-016568AE470F}"/>
              </a:ext>
            </a:extLst>
          </p:cNvPr>
          <p:cNvGrpSpPr>
            <a:grpSpLocks/>
          </p:cNvGrpSpPr>
          <p:nvPr/>
        </p:nvGrpSpPr>
        <p:grpSpPr bwMode="auto">
          <a:xfrm>
            <a:off x="3000375" y="10361613"/>
            <a:ext cx="396875" cy="133350"/>
            <a:chOff x="1017" y="1397"/>
            <a:chExt cx="250" cy="84"/>
          </a:xfrm>
        </p:grpSpPr>
        <p:sp>
          <p:nvSpPr>
            <p:cNvPr id="21588" name="WordArt 84">
              <a:extLst>
                <a:ext uri="{FF2B5EF4-FFF2-40B4-BE49-F238E27FC236}">
                  <a16:creationId xmlns:a16="http://schemas.microsoft.com/office/drawing/2014/main" id="{0B29320A-2F1F-4B26-9E4D-4BECC7670DC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  <p:sp>
          <p:nvSpPr>
            <p:cNvPr id="21589" name="WordArt 85">
              <a:extLst>
                <a:ext uri="{FF2B5EF4-FFF2-40B4-BE49-F238E27FC236}">
                  <a16:creationId xmlns:a16="http://schemas.microsoft.com/office/drawing/2014/main" id="{0C6771B7-E350-4D12-879D-77873CB10D2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</p:grpSp>
      <p:grpSp>
        <p:nvGrpSpPr>
          <p:cNvPr id="21590" name="Group 86">
            <a:extLst>
              <a:ext uri="{FF2B5EF4-FFF2-40B4-BE49-F238E27FC236}">
                <a16:creationId xmlns:a16="http://schemas.microsoft.com/office/drawing/2014/main" id="{166186BB-D83B-4459-B942-87CDE958BE79}"/>
              </a:ext>
            </a:extLst>
          </p:cNvPr>
          <p:cNvGrpSpPr>
            <a:grpSpLocks/>
          </p:cNvGrpSpPr>
          <p:nvPr/>
        </p:nvGrpSpPr>
        <p:grpSpPr bwMode="auto">
          <a:xfrm>
            <a:off x="849313" y="9867900"/>
            <a:ext cx="530225" cy="133350"/>
            <a:chOff x="1613" y="1593"/>
            <a:chExt cx="334" cy="84"/>
          </a:xfrm>
        </p:grpSpPr>
        <p:sp>
          <p:nvSpPr>
            <p:cNvPr id="21591" name="WordArt 87">
              <a:extLst>
                <a:ext uri="{FF2B5EF4-FFF2-40B4-BE49-F238E27FC236}">
                  <a16:creationId xmlns:a16="http://schemas.microsoft.com/office/drawing/2014/main" id="{2D3D31D5-BCFC-4500-BF85-ACE3A7BCE1D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59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  <p:sp>
          <p:nvSpPr>
            <p:cNvPr id="21592" name="WordArt 88">
              <a:extLst>
                <a:ext uri="{FF2B5EF4-FFF2-40B4-BE49-F238E27FC236}">
                  <a16:creationId xmlns:a16="http://schemas.microsoft.com/office/drawing/2014/main" id="{61D31FA6-3322-4E13-AD35-A01EBCA90F7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59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</p:grpSp>
      <p:grpSp>
        <p:nvGrpSpPr>
          <p:cNvPr id="21593" name="Group 89">
            <a:extLst>
              <a:ext uri="{FF2B5EF4-FFF2-40B4-BE49-F238E27FC236}">
                <a16:creationId xmlns:a16="http://schemas.microsoft.com/office/drawing/2014/main" id="{66B5B102-2A3E-4E74-944C-E1424F8BB7FF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0180638"/>
            <a:ext cx="396875" cy="133350"/>
            <a:chOff x="706" y="2670"/>
            <a:chExt cx="250" cy="84"/>
          </a:xfrm>
        </p:grpSpPr>
        <p:sp>
          <p:nvSpPr>
            <p:cNvPr id="21594" name="WordArt 90">
              <a:extLst>
                <a:ext uri="{FF2B5EF4-FFF2-40B4-BE49-F238E27FC236}">
                  <a16:creationId xmlns:a16="http://schemas.microsoft.com/office/drawing/2014/main" id="{881407A2-F4D7-4BAE-85D1-FD92647C558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  <p:sp>
          <p:nvSpPr>
            <p:cNvPr id="21595" name="WordArt 91">
              <a:extLst>
                <a:ext uri="{FF2B5EF4-FFF2-40B4-BE49-F238E27FC236}">
                  <a16:creationId xmlns:a16="http://schemas.microsoft.com/office/drawing/2014/main" id="{F2ADDAC6-808C-4483-AA39-7CA39C83D93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</p:grpSp>
      <p:grpSp>
        <p:nvGrpSpPr>
          <p:cNvPr id="21596" name="Group 92">
            <a:extLst>
              <a:ext uri="{FF2B5EF4-FFF2-40B4-BE49-F238E27FC236}">
                <a16:creationId xmlns:a16="http://schemas.microsoft.com/office/drawing/2014/main" id="{7EAD58AE-16C9-4C5D-9772-8C1DBC5F8640}"/>
              </a:ext>
            </a:extLst>
          </p:cNvPr>
          <p:cNvGrpSpPr>
            <a:grpSpLocks/>
          </p:cNvGrpSpPr>
          <p:nvPr/>
        </p:nvGrpSpPr>
        <p:grpSpPr bwMode="auto">
          <a:xfrm>
            <a:off x="2820988" y="9280525"/>
            <a:ext cx="396875" cy="133350"/>
            <a:chOff x="1024" y="2670"/>
            <a:chExt cx="250" cy="84"/>
          </a:xfrm>
        </p:grpSpPr>
        <p:sp>
          <p:nvSpPr>
            <p:cNvPr id="21597" name="WordArt 93">
              <a:extLst>
                <a:ext uri="{FF2B5EF4-FFF2-40B4-BE49-F238E27FC236}">
                  <a16:creationId xmlns:a16="http://schemas.microsoft.com/office/drawing/2014/main" id="{9C6A0A18-4CFE-4173-95EE-54989236774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  <p:sp>
          <p:nvSpPr>
            <p:cNvPr id="21598" name="WordArt 94">
              <a:extLst>
                <a:ext uri="{FF2B5EF4-FFF2-40B4-BE49-F238E27FC236}">
                  <a16:creationId xmlns:a16="http://schemas.microsoft.com/office/drawing/2014/main" id="{6E760D05-E39B-463B-BEF2-7E10FA151CD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</p:grpSp>
      <p:grpSp>
        <p:nvGrpSpPr>
          <p:cNvPr id="21599" name="Group 95">
            <a:extLst>
              <a:ext uri="{FF2B5EF4-FFF2-40B4-BE49-F238E27FC236}">
                <a16:creationId xmlns:a16="http://schemas.microsoft.com/office/drawing/2014/main" id="{4CAB5AA9-2B65-4F60-878C-D5325B7D898B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0541000"/>
            <a:ext cx="530225" cy="133350"/>
            <a:chOff x="1613" y="1850"/>
            <a:chExt cx="334" cy="84"/>
          </a:xfrm>
        </p:grpSpPr>
        <p:sp>
          <p:nvSpPr>
            <p:cNvPr id="21600" name="WordArt 96">
              <a:extLst>
                <a:ext uri="{FF2B5EF4-FFF2-40B4-BE49-F238E27FC236}">
                  <a16:creationId xmlns:a16="http://schemas.microsoft.com/office/drawing/2014/main" id="{8216BBD9-BDD8-407E-BFF1-82D2C883DD9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85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  <p:sp>
          <p:nvSpPr>
            <p:cNvPr id="21601" name="WordArt 97">
              <a:extLst>
                <a:ext uri="{FF2B5EF4-FFF2-40B4-BE49-F238E27FC236}">
                  <a16:creationId xmlns:a16="http://schemas.microsoft.com/office/drawing/2014/main" id="{B1A4C6DD-7435-42EB-BEA3-475489A5572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85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</p:grpSp>
      <p:grpSp>
        <p:nvGrpSpPr>
          <p:cNvPr id="21602" name="Group 98">
            <a:extLst>
              <a:ext uri="{FF2B5EF4-FFF2-40B4-BE49-F238E27FC236}">
                <a16:creationId xmlns:a16="http://schemas.microsoft.com/office/drawing/2014/main" id="{A2A7E99C-DDA7-4D48-9848-EA44777F56D6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720850"/>
            <a:ext cx="396875" cy="133350"/>
            <a:chOff x="706" y="1850"/>
            <a:chExt cx="250" cy="84"/>
          </a:xfrm>
        </p:grpSpPr>
        <p:sp>
          <p:nvSpPr>
            <p:cNvPr id="21603" name="WordArt 99">
              <a:extLst>
                <a:ext uri="{FF2B5EF4-FFF2-40B4-BE49-F238E27FC236}">
                  <a16:creationId xmlns:a16="http://schemas.microsoft.com/office/drawing/2014/main" id="{003A7187-344E-4AB0-99FB-E1B85161106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  <p:sp>
          <p:nvSpPr>
            <p:cNvPr id="21604" name="WordArt 100">
              <a:extLst>
                <a:ext uri="{FF2B5EF4-FFF2-40B4-BE49-F238E27FC236}">
                  <a16:creationId xmlns:a16="http://schemas.microsoft.com/office/drawing/2014/main" id="{0DD31F08-3771-43F3-9D04-6940EA3529B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</p:grpSp>
      <p:grpSp>
        <p:nvGrpSpPr>
          <p:cNvPr id="21605" name="Group 101">
            <a:extLst>
              <a:ext uri="{FF2B5EF4-FFF2-40B4-BE49-F238E27FC236}">
                <a16:creationId xmlns:a16="http://schemas.microsoft.com/office/drawing/2014/main" id="{57DAFE3F-0687-4F34-A4CB-41DA059E40E5}"/>
              </a:ext>
            </a:extLst>
          </p:cNvPr>
          <p:cNvGrpSpPr>
            <a:grpSpLocks/>
          </p:cNvGrpSpPr>
          <p:nvPr/>
        </p:nvGrpSpPr>
        <p:grpSpPr bwMode="auto">
          <a:xfrm>
            <a:off x="4621213" y="8740775"/>
            <a:ext cx="396875" cy="133350"/>
            <a:chOff x="1024" y="1850"/>
            <a:chExt cx="250" cy="84"/>
          </a:xfrm>
        </p:grpSpPr>
        <p:sp>
          <p:nvSpPr>
            <p:cNvPr id="21606" name="WordArt 102">
              <a:extLst>
                <a:ext uri="{FF2B5EF4-FFF2-40B4-BE49-F238E27FC236}">
                  <a16:creationId xmlns:a16="http://schemas.microsoft.com/office/drawing/2014/main" id="{D68E9524-A5DF-4531-800E-A143440D268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  <p:sp>
          <p:nvSpPr>
            <p:cNvPr id="21607" name="WordArt 103">
              <a:extLst>
                <a:ext uri="{FF2B5EF4-FFF2-40B4-BE49-F238E27FC236}">
                  <a16:creationId xmlns:a16="http://schemas.microsoft.com/office/drawing/2014/main" id="{1BABB5CC-A9CE-4D4A-A267-6A0318A1F73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</p:grpSp>
      <p:grpSp>
        <p:nvGrpSpPr>
          <p:cNvPr id="21608" name="Group 104">
            <a:extLst>
              <a:ext uri="{FF2B5EF4-FFF2-40B4-BE49-F238E27FC236}">
                <a16:creationId xmlns:a16="http://schemas.microsoft.com/office/drawing/2014/main" id="{F402BADD-75E1-4F16-BE1D-F1AEDD1CF0B8}"/>
              </a:ext>
            </a:extLst>
          </p:cNvPr>
          <p:cNvGrpSpPr>
            <a:grpSpLocks/>
          </p:cNvGrpSpPr>
          <p:nvPr/>
        </p:nvGrpSpPr>
        <p:grpSpPr bwMode="auto">
          <a:xfrm>
            <a:off x="1020763" y="7840663"/>
            <a:ext cx="530225" cy="133350"/>
            <a:chOff x="1613" y="2160"/>
            <a:chExt cx="334" cy="84"/>
          </a:xfrm>
        </p:grpSpPr>
        <p:sp>
          <p:nvSpPr>
            <p:cNvPr id="21609" name="WordArt 105">
              <a:extLst>
                <a:ext uri="{FF2B5EF4-FFF2-40B4-BE49-F238E27FC236}">
                  <a16:creationId xmlns:a16="http://schemas.microsoft.com/office/drawing/2014/main" id="{62C27101-1DDC-4456-9361-8E6D2D89EA2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16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  <p:sp>
          <p:nvSpPr>
            <p:cNvPr id="21610" name="WordArt 106">
              <a:extLst>
                <a:ext uri="{FF2B5EF4-FFF2-40B4-BE49-F238E27FC236}">
                  <a16:creationId xmlns:a16="http://schemas.microsoft.com/office/drawing/2014/main" id="{F0CCCD25-4021-43D5-848A-AADDA774FB2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16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</p:grpSp>
      <p:grpSp>
        <p:nvGrpSpPr>
          <p:cNvPr id="21611" name="Group 107">
            <a:extLst>
              <a:ext uri="{FF2B5EF4-FFF2-40B4-BE49-F238E27FC236}">
                <a16:creationId xmlns:a16="http://schemas.microsoft.com/office/drawing/2014/main" id="{F84B7B6B-8844-49B8-99F7-74FD30C03E48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7300913"/>
            <a:ext cx="396875" cy="133350"/>
            <a:chOff x="706" y="2160"/>
            <a:chExt cx="250" cy="84"/>
          </a:xfrm>
        </p:grpSpPr>
        <p:sp>
          <p:nvSpPr>
            <p:cNvPr id="21612" name="WordArt 108">
              <a:extLst>
                <a:ext uri="{FF2B5EF4-FFF2-40B4-BE49-F238E27FC236}">
                  <a16:creationId xmlns:a16="http://schemas.microsoft.com/office/drawing/2014/main" id="{79442B58-5F52-46C2-9287-0CCBA393FD2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  <p:sp>
          <p:nvSpPr>
            <p:cNvPr id="21613" name="WordArt 109">
              <a:extLst>
                <a:ext uri="{FF2B5EF4-FFF2-40B4-BE49-F238E27FC236}">
                  <a16:creationId xmlns:a16="http://schemas.microsoft.com/office/drawing/2014/main" id="{AC0EEA7D-0393-44FA-9F7F-51406A87545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</p:grpSp>
      <p:grpSp>
        <p:nvGrpSpPr>
          <p:cNvPr id="21614" name="Group 110">
            <a:extLst>
              <a:ext uri="{FF2B5EF4-FFF2-40B4-BE49-F238E27FC236}">
                <a16:creationId xmlns:a16="http://schemas.microsoft.com/office/drawing/2014/main" id="{40491429-58F5-44C4-851E-5FE1AD66E908}"/>
              </a:ext>
            </a:extLst>
          </p:cNvPr>
          <p:cNvGrpSpPr>
            <a:grpSpLocks/>
          </p:cNvGrpSpPr>
          <p:nvPr/>
        </p:nvGrpSpPr>
        <p:grpSpPr bwMode="auto">
          <a:xfrm>
            <a:off x="4764088" y="9280525"/>
            <a:ext cx="396875" cy="133350"/>
            <a:chOff x="1024" y="2160"/>
            <a:chExt cx="250" cy="84"/>
          </a:xfrm>
        </p:grpSpPr>
        <p:sp>
          <p:nvSpPr>
            <p:cNvPr id="21615" name="WordArt 111">
              <a:extLst>
                <a:ext uri="{FF2B5EF4-FFF2-40B4-BE49-F238E27FC236}">
                  <a16:creationId xmlns:a16="http://schemas.microsoft.com/office/drawing/2014/main" id="{C2F8E629-00A5-416C-B906-FD7462FB79B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  <p:sp>
          <p:nvSpPr>
            <p:cNvPr id="21616" name="WordArt 112">
              <a:extLst>
                <a:ext uri="{FF2B5EF4-FFF2-40B4-BE49-F238E27FC236}">
                  <a16:creationId xmlns:a16="http://schemas.microsoft.com/office/drawing/2014/main" id="{22BC78F4-1690-41EA-99FE-A73F620C98C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</p:grpSp>
      <p:grpSp>
        <p:nvGrpSpPr>
          <p:cNvPr id="21617" name="Group 113">
            <a:extLst>
              <a:ext uri="{FF2B5EF4-FFF2-40B4-BE49-F238E27FC236}">
                <a16:creationId xmlns:a16="http://schemas.microsoft.com/office/drawing/2014/main" id="{CF716140-CA4D-458D-A401-EFC07D6E820B}"/>
              </a:ext>
            </a:extLst>
          </p:cNvPr>
          <p:cNvGrpSpPr>
            <a:grpSpLocks/>
          </p:cNvGrpSpPr>
          <p:nvPr/>
        </p:nvGrpSpPr>
        <p:grpSpPr bwMode="auto">
          <a:xfrm>
            <a:off x="6061075" y="8607425"/>
            <a:ext cx="530225" cy="133350"/>
            <a:chOff x="1613" y="2417"/>
            <a:chExt cx="334" cy="84"/>
          </a:xfrm>
        </p:grpSpPr>
        <p:sp>
          <p:nvSpPr>
            <p:cNvPr id="21618" name="WordArt 114">
              <a:extLst>
                <a:ext uri="{FF2B5EF4-FFF2-40B4-BE49-F238E27FC236}">
                  <a16:creationId xmlns:a16="http://schemas.microsoft.com/office/drawing/2014/main" id="{E0F6EF2B-ED97-443A-9444-45C7FA64A3A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41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  <p:sp>
          <p:nvSpPr>
            <p:cNvPr id="21619" name="WordArt 115">
              <a:extLst>
                <a:ext uri="{FF2B5EF4-FFF2-40B4-BE49-F238E27FC236}">
                  <a16:creationId xmlns:a16="http://schemas.microsoft.com/office/drawing/2014/main" id="{8A7A31E4-18E6-42F6-A5E6-911C6187397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41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</p:grpSp>
      <p:grpSp>
        <p:nvGrpSpPr>
          <p:cNvPr id="21620" name="Group 116">
            <a:extLst>
              <a:ext uri="{FF2B5EF4-FFF2-40B4-BE49-F238E27FC236}">
                <a16:creationId xmlns:a16="http://schemas.microsoft.com/office/drawing/2014/main" id="{4849BFBE-39AF-403E-90A0-2DB41AED9D92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461500"/>
            <a:ext cx="396875" cy="133350"/>
            <a:chOff x="706" y="2417"/>
            <a:chExt cx="250" cy="84"/>
          </a:xfrm>
        </p:grpSpPr>
        <p:sp>
          <p:nvSpPr>
            <p:cNvPr id="21621" name="WordArt 117">
              <a:extLst>
                <a:ext uri="{FF2B5EF4-FFF2-40B4-BE49-F238E27FC236}">
                  <a16:creationId xmlns:a16="http://schemas.microsoft.com/office/drawing/2014/main" id="{F797625B-8A71-4A15-99CB-D5BE02DEF03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  <p:sp>
          <p:nvSpPr>
            <p:cNvPr id="21622" name="WordArt 118">
              <a:extLst>
                <a:ext uri="{FF2B5EF4-FFF2-40B4-BE49-F238E27FC236}">
                  <a16:creationId xmlns:a16="http://schemas.microsoft.com/office/drawing/2014/main" id="{D70D47F6-6883-4B7E-B7C4-3B0167219D3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</p:grpSp>
      <p:grpSp>
        <p:nvGrpSpPr>
          <p:cNvPr id="21623" name="Group 119">
            <a:extLst>
              <a:ext uri="{FF2B5EF4-FFF2-40B4-BE49-F238E27FC236}">
                <a16:creationId xmlns:a16="http://schemas.microsoft.com/office/drawing/2014/main" id="{23B95336-71B7-42E1-B806-1A5BF87FE36D}"/>
              </a:ext>
            </a:extLst>
          </p:cNvPr>
          <p:cNvGrpSpPr>
            <a:grpSpLocks/>
          </p:cNvGrpSpPr>
          <p:nvPr/>
        </p:nvGrpSpPr>
        <p:grpSpPr bwMode="auto">
          <a:xfrm>
            <a:off x="5483225" y="8561388"/>
            <a:ext cx="396875" cy="133350"/>
            <a:chOff x="1024" y="2417"/>
            <a:chExt cx="250" cy="84"/>
          </a:xfrm>
        </p:grpSpPr>
        <p:sp>
          <p:nvSpPr>
            <p:cNvPr id="21624" name="WordArt 120">
              <a:extLst>
                <a:ext uri="{FF2B5EF4-FFF2-40B4-BE49-F238E27FC236}">
                  <a16:creationId xmlns:a16="http://schemas.microsoft.com/office/drawing/2014/main" id="{0ACD14FB-BE7F-43B4-8D3E-65D85F6DCB2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  <p:sp>
          <p:nvSpPr>
            <p:cNvPr id="21625" name="WordArt 121">
              <a:extLst>
                <a:ext uri="{FF2B5EF4-FFF2-40B4-BE49-F238E27FC236}">
                  <a16:creationId xmlns:a16="http://schemas.microsoft.com/office/drawing/2014/main" id="{73ED85B0-AC1D-42E7-B8FA-302E92B7475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</p:grpSp>
      <p:grpSp>
        <p:nvGrpSpPr>
          <p:cNvPr id="21626" name="Group 122">
            <a:extLst>
              <a:ext uri="{FF2B5EF4-FFF2-40B4-BE49-F238E27FC236}">
                <a16:creationId xmlns:a16="http://schemas.microsoft.com/office/drawing/2014/main" id="{73F0ED42-12ED-4218-90A1-9BB8584E48AA}"/>
              </a:ext>
            </a:extLst>
          </p:cNvPr>
          <p:cNvGrpSpPr>
            <a:grpSpLocks/>
          </p:cNvGrpSpPr>
          <p:nvPr/>
        </p:nvGrpSpPr>
        <p:grpSpPr bwMode="auto">
          <a:xfrm>
            <a:off x="7140575" y="7480300"/>
            <a:ext cx="530225" cy="133350"/>
            <a:chOff x="1606" y="2727"/>
            <a:chExt cx="334" cy="84"/>
          </a:xfrm>
        </p:grpSpPr>
        <p:sp>
          <p:nvSpPr>
            <p:cNvPr id="21627" name="WordArt 123">
              <a:extLst>
                <a:ext uri="{FF2B5EF4-FFF2-40B4-BE49-F238E27FC236}">
                  <a16:creationId xmlns:a16="http://schemas.microsoft.com/office/drawing/2014/main" id="{0C7B9136-1280-4D71-8E36-36AED06114B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272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  <p:sp>
          <p:nvSpPr>
            <p:cNvPr id="21628" name="WordArt 124">
              <a:extLst>
                <a:ext uri="{FF2B5EF4-FFF2-40B4-BE49-F238E27FC236}">
                  <a16:creationId xmlns:a16="http://schemas.microsoft.com/office/drawing/2014/main" id="{CE593798-44ED-493D-9AC8-4C8E800B420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272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</p:grpSp>
      <p:grpSp>
        <p:nvGrpSpPr>
          <p:cNvPr id="21629" name="Group 125">
            <a:extLst>
              <a:ext uri="{FF2B5EF4-FFF2-40B4-BE49-F238E27FC236}">
                <a16:creationId xmlns:a16="http://schemas.microsoft.com/office/drawing/2014/main" id="{AEAD3743-FC86-4646-BF56-E049C26B15C8}"/>
              </a:ext>
            </a:extLst>
          </p:cNvPr>
          <p:cNvGrpSpPr>
            <a:grpSpLocks/>
          </p:cNvGrpSpPr>
          <p:nvPr/>
        </p:nvGrpSpPr>
        <p:grpSpPr bwMode="auto">
          <a:xfrm>
            <a:off x="2603500" y="10180638"/>
            <a:ext cx="396875" cy="133350"/>
            <a:chOff x="699" y="2727"/>
            <a:chExt cx="250" cy="84"/>
          </a:xfrm>
        </p:grpSpPr>
        <p:sp>
          <p:nvSpPr>
            <p:cNvPr id="21630" name="WordArt 126">
              <a:extLst>
                <a:ext uri="{FF2B5EF4-FFF2-40B4-BE49-F238E27FC236}">
                  <a16:creationId xmlns:a16="http://schemas.microsoft.com/office/drawing/2014/main" id="{AEA02767-299B-46DC-BC24-6C1E33ECC9B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  <p:sp>
          <p:nvSpPr>
            <p:cNvPr id="21631" name="WordArt 127">
              <a:extLst>
                <a:ext uri="{FF2B5EF4-FFF2-40B4-BE49-F238E27FC236}">
                  <a16:creationId xmlns:a16="http://schemas.microsoft.com/office/drawing/2014/main" id="{4976A52C-3BF0-4188-A801-E52FB524AEE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</p:grpSp>
      <p:grpSp>
        <p:nvGrpSpPr>
          <p:cNvPr id="21632" name="Group 128">
            <a:extLst>
              <a:ext uri="{FF2B5EF4-FFF2-40B4-BE49-F238E27FC236}">
                <a16:creationId xmlns:a16="http://schemas.microsoft.com/office/drawing/2014/main" id="{B2067284-122F-4241-8EDE-A3E978E1298A}"/>
              </a:ext>
            </a:extLst>
          </p:cNvPr>
          <p:cNvGrpSpPr>
            <a:grpSpLocks/>
          </p:cNvGrpSpPr>
          <p:nvPr/>
        </p:nvGrpSpPr>
        <p:grpSpPr bwMode="auto">
          <a:xfrm>
            <a:off x="5880100" y="9328150"/>
            <a:ext cx="396875" cy="133350"/>
            <a:chOff x="1017" y="2727"/>
            <a:chExt cx="250" cy="84"/>
          </a:xfrm>
        </p:grpSpPr>
        <p:sp>
          <p:nvSpPr>
            <p:cNvPr id="21633" name="WordArt 129">
              <a:extLst>
                <a:ext uri="{FF2B5EF4-FFF2-40B4-BE49-F238E27FC236}">
                  <a16:creationId xmlns:a16="http://schemas.microsoft.com/office/drawing/2014/main" id="{D2ED8550-173F-4A44-AD0E-E1C98088E7B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  <p:sp>
          <p:nvSpPr>
            <p:cNvPr id="21634" name="WordArt 130">
              <a:extLst>
                <a:ext uri="{FF2B5EF4-FFF2-40B4-BE49-F238E27FC236}">
                  <a16:creationId xmlns:a16="http://schemas.microsoft.com/office/drawing/2014/main" id="{8D1E71CA-4C2E-47F4-A82C-78213996CD6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</p:grpSp>
      <p:grpSp>
        <p:nvGrpSpPr>
          <p:cNvPr id="21635" name="Group 131">
            <a:extLst>
              <a:ext uri="{FF2B5EF4-FFF2-40B4-BE49-F238E27FC236}">
                <a16:creationId xmlns:a16="http://schemas.microsoft.com/office/drawing/2014/main" id="{CB87B0F4-516F-4CCF-AE35-68EF73C184D1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8921750"/>
            <a:ext cx="396875" cy="133350"/>
            <a:chOff x="699" y="2984"/>
            <a:chExt cx="250" cy="84"/>
          </a:xfrm>
        </p:grpSpPr>
        <p:sp>
          <p:nvSpPr>
            <p:cNvPr id="21636" name="WordArt 132">
              <a:extLst>
                <a:ext uri="{FF2B5EF4-FFF2-40B4-BE49-F238E27FC236}">
                  <a16:creationId xmlns:a16="http://schemas.microsoft.com/office/drawing/2014/main" id="{4C9C5625-58FF-4198-8A59-B3A01B6C633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  <p:sp>
          <p:nvSpPr>
            <p:cNvPr id="21637" name="WordArt 133">
              <a:extLst>
                <a:ext uri="{FF2B5EF4-FFF2-40B4-BE49-F238E27FC236}">
                  <a16:creationId xmlns:a16="http://schemas.microsoft.com/office/drawing/2014/main" id="{01760C21-1581-4447-9A6E-C755C4538BF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</p:grpSp>
      <p:grpSp>
        <p:nvGrpSpPr>
          <p:cNvPr id="21638" name="Group 134">
            <a:extLst>
              <a:ext uri="{FF2B5EF4-FFF2-40B4-BE49-F238E27FC236}">
                <a16:creationId xmlns:a16="http://schemas.microsoft.com/office/drawing/2014/main" id="{D6D88D03-607C-4278-A2BF-06F56CF63533}"/>
              </a:ext>
            </a:extLst>
          </p:cNvPr>
          <p:cNvGrpSpPr>
            <a:grpSpLocks/>
          </p:cNvGrpSpPr>
          <p:nvPr/>
        </p:nvGrpSpPr>
        <p:grpSpPr bwMode="auto">
          <a:xfrm>
            <a:off x="1739900" y="9147175"/>
            <a:ext cx="396875" cy="133350"/>
            <a:chOff x="699" y="3294"/>
            <a:chExt cx="250" cy="84"/>
          </a:xfrm>
        </p:grpSpPr>
        <p:sp>
          <p:nvSpPr>
            <p:cNvPr id="21639" name="WordArt 135">
              <a:extLst>
                <a:ext uri="{FF2B5EF4-FFF2-40B4-BE49-F238E27FC236}">
                  <a16:creationId xmlns:a16="http://schemas.microsoft.com/office/drawing/2014/main" id="{731190EA-3816-4F36-BAAE-A81C90A99E1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21640" name="WordArt 136">
              <a:extLst>
                <a:ext uri="{FF2B5EF4-FFF2-40B4-BE49-F238E27FC236}">
                  <a16:creationId xmlns:a16="http://schemas.microsoft.com/office/drawing/2014/main" id="{8D641879-D540-47A0-9967-1C52563A553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21641" name="Group 137">
            <a:extLst>
              <a:ext uri="{FF2B5EF4-FFF2-40B4-BE49-F238E27FC236}">
                <a16:creationId xmlns:a16="http://schemas.microsoft.com/office/drawing/2014/main" id="{2F49B187-A23B-4D55-A10D-FD6306B6CD53}"/>
              </a:ext>
            </a:extLst>
          </p:cNvPr>
          <p:cNvGrpSpPr>
            <a:grpSpLocks/>
          </p:cNvGrpSpPr>
          <p:nvPr/>
        </p:nvGrpSpPr>
        <p:grpSpPr bwMode="auto">
          <a:xfrm>
            <a:off x="4079875" y="2846388"/>
            <a:ext cx="396875" cy="133350"/>
            <a:chOff x="1017" y="3294"/>
            <a:chExt cx="250" cy="84"/>
          </a:xfrm>
        </p:grpSpPr>
        <p:sp>
          <p:nvSpPr>
            <p:cNvPr id="21642" name="WordArt 138">
              <a:extLst>
                <a:ext uri="{FF2B5EF4-FFF2-40B4-BE49-F238E27FC236}">
                  <a16:creationId xmlns:a16="http://schemas.microsoft.com/office/drawing/2014/main" id="{8EEB722F-7D08-4778-954A-516AE36218D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  <p:sp>
          <p:nvSpPr>
            <p:cNvPr id="21643" name="WordArt 139">
              <a:extLst>
                <a:ext uri="{FF2B5EF4-FFF2-40B4-BE49-F238E27FC236}">
                  <a16:creationId xmlns:a16="http://schemas.microsoft.com/office/drawing/2014/main" id="{BB117417-6D2C-42DB-AAA6-EA460E2B59C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</p:grpSp>
      <p:grpSp>
        <p:nvGrpSpPr>
          <p:cNvPr id="21644" name="Group 140">
            <a:extLst>
              <a:ext uri="{FF2B5EF4-FFF2-40B4-BE49-F238E27FC236}">
                <a16:creationId xmlns:a16="http://schemas.microsoft.com/office/drawing/2014/main" id="{F9280787-F99A-4D62-99D3-860D9892E16C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3340100"/>
            <a:ext cx="396875" cy="133350"/>
            <a:chOff x="329" y="1140"/>
            <a:chExt cx="250" cy="84"/>
          </a:xfrm>
        </p:grpSpPr>
        <p:sp>
          <p:nvSpPr>
            <p:cNvPr id="21645" name="WordArt 141">
              <a:extLst>
                <a:ext uri="{FF2B5EF4-FFF2-40B4-BE49-F238E27FC236}">
                  <a16:creationId xmlns:a16="http://schemas.microsoft.com/office/drawing/2014/main" id="{013C5441-7B0F-4574-AA65-4B1F3630E79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  <p:sp>
          <p:nvSpPr>
            <p:cNvPr id="21646" name="WordArt 142">
              <a:extLst>
                <a:ext uri="{FF2B5EF4-FFF2-40B4-BE49-F238E27FC236}">
                  <a16:creationId xmlns:a16="http://schemas.microsoft.com/office/drawing/2014/main" id="{9C536D6C-3BBD-4B6F-A82F-A74CFD75574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</p:grpSp>
      <p:grpSp>
        <p:nvGrpSpPr>
          <p:cNvPr id="21647" name="Group 143">
            <a:extLst>
              <a:ext uri="{FF2B5EF4-FFF2-40B4-BE49-F238E27FC236}">
                <a16:creationId xmlns:a16="http://schemas.microsoft.com/office/drawing/2014/main" id="{D8D68FB3-729A-4FED-A08E-CFDB0CE26F4F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1261725"/>
            <a:ext cx="396875" cy="133350"/>
            <a:chOff x="329" y="1397"/>
            <a:chExt cx="250" cy="84"/>
          </a:xfrm>
        </p:grpSpPr>
        <p:sp>
          <p:nvSpPr>
            <p:cNvPr id="21648" name="WordArt 144">
              <a:extLst>
                <a:ext uri="{FF2B5EF4-FFF2-40B4-BE49-F238E27FC236}">
                  <a16:creationId xmlns:a16="http://schemas.microsoft.com/office/drawing/2014/main" id="{EFC9EBB8-BDD1-449B-838F-44673AC4CE6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  <p:sp>
          <p:nvSpPr>
            <p:cNvPr id="21649" name="WordArt 145">
              <a:extLst>
                <a:ext uri="{FF2B5EF4-FFF2-40B4-BE49-F238E27FC236}">
                  <a16:creationId xmlns:a16="http://schemas.microsoft.com/office/drawing/2014/main" id="{E3E41DFF-0281-4ECB-8F17-7E4F0AC64E4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</p:grpSp>
      <p:grpSp>
        <p:nvGrpSpPr>
          <p:cNvPr id="21650" name="Group 146">
            <a:extLst>
              <a:ext uri="{FF2B5EF4-FFF2-40B4-BE49-F238E27FC236}">
                <a16:creationId xmlns:a16="http://schemas.microsoft.com/office/drawing/2014/main" id="{D8358884-27AD-4F81-B5DE-A16287B3C673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640888"/>
            <a:ext cx="396875" cy="133350"/>
            <a:chOff x="336" y="1593"/>
            <a:chExt cx="250" cy="84"/>
          </a:xfrm>
        </p:grpSpPr>
        <p:sp>
          <p:nvSpPr>
            <p:cNvPr id="21651" name="WordArt 147">
              <a:extLst>
                <a:ext uri="{FF2B5EF4-FFF2-40B4-BE49-F238E27FC236}">
                  <a16:creationId xmlns:a16="http://schemas.microsoft.com/office/drawing/2014/main" id="{1B4B5177-9844-4F00-ABD3-E4B27E48B65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59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  <p:sp>
          <p:nvSpPr>
            <p:cNvPr id="21652" name="WordArt 148">
              <a:extLst>
                <a:ext uri="{FF2B5EF4-FFF2-40B4-BE49-F238E27FC236}">
                  <a16:creationId xmlns:a16="http://schemas.microsoft.com/office/drawing/2014/main" id="{D7BAB97B-CB35-47C1-B4B9-F143C8B228B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59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</p:grpSp>
      <p:grpSp>
        <p:nvGrpSpPr>
          <p:cNvPr id="21653" name="Group 149">
            <a:extLst>
              <a:ext uri="{FF2B5EF4-FFF2-40B4-BE49-F238E27FC236}">
                <a16:creationId xmlns:a16="http://schemas.microsoft.com/office/drawing/2014/main" id="{84C86D10-C965-4D06-B1FD-4982E2D5536C}"/>
              </a:ext>
            </a:extLst>
          </p:cNvPr>
          <p:cNvGrpSpPr>
            <a:grpSpLocks/>
          </p:cNvGrpSpPr>
          <p:nvPr/>
        </p:nvGrpSpPr>
        <p:grpSpPr bwMode="auto">
          <a:xfrm>
            <a:off x="1882775" y="10361613"/>
            <a:ext cx="396875" cy="133350"/>
            <a:chOff x="336" y="1850"/>
            <a:chExt cx="250" cy="84"/>
          </a:xfrm>
        </p:grpSpPr>
        <p:sp>
          <p:nvSpPr>
            <p:cNvPr id="21654" name="WordArt 150">
              <a:extLst>
                <a:ext uri="{FF2B5EF4-FFF2-40B4-BE49-F238E27FC236}">
                  <a16:creationId xmlns:a16="http://schemas.microsoft.com/office/drawing/2014/main" id="{6F1443CF-CAB6-41F8-B289-57CBD866B4D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  <p:sp>
          <p:nvSpPr>
            <p:cNvPr id="21655" name="WordArt 151">
              <a:extLst>
                <a:ext uri="{FF2B5EF4-FFF2-40B4-BE49-F238E27FC236}">
                  <a16:creationId xmlns:a16="http://schemas.microsoft.com/office/drawing/2014/main" id="{5A3CB6B3-7278-44A9-BA5B-AFAA1C4C0D0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</p:grpSp>
      <p:grpSp>
        <p:nvGrpSpPr>
          <p:cNvPr id="21656" name="Group 152">
            <a:extLst>
              <a:ext uri="{FF2B5EF4-FFF2-40B4-BE49-F238E27FC236}">
                <a16:creationId xmlns:a16="http://schemas.microsoft.com/office/drawing/2014/main" id="{BC360572-8E2F-49B1-9DD1-A48F0C9CFD2E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10001250"/>
            <a:ext cx="396875" cy="133350"/>
            <a:chOff x="336" y="2160"/>
            <a:chExt cx="250" cy="84"/>
          </a:xfrm>
        </p:grpSpPr>
        <p:sp>
          <p:nvSpPr>
            <p:cNvPr id="21657" name="WordArt 153">
              <a:extLst>
                <a:ext uri="{FF2B5EF4-FFF2-40B4-BE49-F238E27FC236}">
                  <a16:creationId xmlns:a16="http://schemas.microsoft.com/office/drawing/2014/main" id="{D971D539-2F8F-455B-8BC6-6C97A40F3E6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  <p:sp>
          <p:nvSpPr>
            <p:cNvPr id="21658" name="WordArt 154">
              <a:extLst>
                <a:ext uri="{FF2B5EF4-FFF2-40B4-BE49-F238E27FC236}">
                  <a16:creationId xmlns:a16="http://schemas.microsoft.com/office/drawing/2014/main" id="{E6C9010D-7B1E-4E29-8FC6-D1ED28BCCB5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</p:grpSp>
      <p:grpSp>
        <p:nvGrpSpPr>
          <p:cNvPr id="21659" name="Group 155">
            <a:extLst>
              <a:ext uri="{FF2B5EF4-FFF2-40B4-BE49-F238E27FC236}">
                <a16:creationId xmlns:a16="http://schemas.microsoft.com/office/drawing/2014/main" id="{0826BD8C-FC47-42D6-AFDF-A10FA28AF393}"/>
              </a:ext>
            </a:extLst>
          </p:cNvPr>
          <p:cNvGrpSpPr>
            <a:grpSpLocks/>
          </p:cNvGrpSpPr>
          <p:nvPr/>
        </p:nvGrpSpPr>
        <p:grpSpPr bwMode="auto">
          <a:xfrm>
            <a:off x="5303838" y="9507538"/>
            <a:ext cx="396875" cy="133350"/>
            <a:chOff x="336" y="2417"/>
            <a:chExt cx="250" cy="84"/>
          </a:xfrm>
        </p:grpSpPr>
        <p:sp>
          <p:nvSpPr>
            <p:cNvPr id="21660" name="WordArt 156">
              <a:extLst>
                <a:ext uri="{FF2B5EF4-FFF2-40B4-BE49-F238E27FC236}">
                  <a16:creationId xmlns:a16="http://schemas.microsoft.com/office/drawing/2014/main" id="{33B31174-2050-44F2-804B-1207AFA1ABF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  <p:sp>
          <p:nvSpPr>
            <p:cNvPr id="21661" name="WordArt 157">
              <a:extLst>
                <a:ext uri="{FF2B5EF4-FFF2-40B4-BE49-F238E27FC236}">
                  <a16:creationId xmlns:a16="http://schemas.microsoft.com/office/drawing/2014/main" id="{7B173DF4-BEB3-4798-BED4-DEDC37256CB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</p:grpSp>
      <p:grpSp>
        <p:nvGrpSpPr>
          <p:cNvPr id="21662" name="Group 158">
            <a:extLst>
              <a:ext uri="{FF2B5EF4-FFF2-40B4-BE49-F238E27FC236}">
                <a16:creationId xmlns:a16="http://schemas.microsoft.com/office/drawing/2014/main" id="{CDF3950C-0869-4313-9852-6689BD771681}"/>
              </a:ext>
            </a:extLst>
          </p:cNvPr>
          <p:cNvGrpSpPr>
            <a:grpSpLocks/>
          </p:cNvGrpSpPr>
          <p:nvPr/>
        </p:nvGrpSpPr>
        <p:grpSpPr bwMode="auto">
          <a:xfrm>
            <a:off x="4583113" y="6040438"/>
            <a:ext cx="396875" cy="133350"/>
            <a:chOff x="329" y="2727"/>
            <a:chExt cx="250" cy="84"/>
          </a:xfrm>
        </p:grpSpPr>
        <p:sp>
          <p:nvSpPr>
            <p:cNvPr id="21663" name="WordArt 159">
              <a:extLst>
                <a:ext uri="{FF2B5EF4-FFF2-40B4-BE49-F238E27FC236}">
                  <a16:creationId xmlns:a16="http://schemas.microsoft.com/office/drawing/2014/main" id="{DF437585-5D86-4065-8390-CC089C3E68E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  <p:sp>
          <p:nvSpPr>
            <p:cNvPr id="21664" name="WordArt 160">
              <a:extLst>
                <a:ext uri="{FF2B5EF4-FFF2-40B4-BE49-F238E27FC236}">
                  <a16:creationId xmlns:a16="http://schemas.microsoft.com/office/drawing/2014/main" id="{718FE45E-2B93-4560-B90E-C7F377D0ABB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</p:grpSp>
      <p:grpSp>
        <p:nvGrpSpPr>
          <p:cNvPr id="21665" name="Group 161">
            <a:extLst>
              <a:ext uri="{FF2B5EF4-FFF2-40B4-BE49-F238E27FC236}">
                <a16:creationId xmlns:a16="http://schemas.microsoft.com/office/drawing/2014/main" id="{6AAF33F9-A916-44FA-A72E-AF609F8F08A1}"/>
              </a:ext>
            </a:extLst>
          </p:cNvPr>
          <p:cNvGrpSpPr>
            <a:grpSpLocks/>
          </p:cNvGrpSpPr>
          <p:nvPr/>
        </p:nvGrpSpPr>
        <p:grpSpPr bwMode="auto">
          <a:xfrm>
            <a:off x="1560513" y="9640888"/>
            <a:ext cx="396875" cy="133350"/>
            <a:chOff x="329" y="2984"/>
            <a:chExt cx="250" cy="84"/>
          </a:xfrm>
        </p:grpSpPr>
        <p:sp>
          <p:nvSpPr>
            <p:cNvPr id="21666" name="WordArt 162">
              <a:extLst>
                <a:ext uri="{FF2B5EF4-FFF2-40B4-BE49-F238E27FC236}">
                  <a16:creationId xmlns:a16="http://schemas.microsoft.com/office/drawing/2014/main" id="{34ACAB97-62AE-4001-8E52-E1A30123373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  <p:sp>
          <p:nvSpPr>
            <p:cNvPr id="21667" name="WordArt 163">
              <a:extLst>
                <a:ext uri="{FF2B5EF4-FFF2-40B4-BE49-F238E27FC236}">
                  <a16:creationId xmlns:a16="http://schemas.microsoft.com/office/drawing/2014/main" id="{D485C875-68ED-48CE-AB81-81C9A091F04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</p:grpSp>
      <p:grpSp>
        <p:nvGrpSpPr>
          <p:cNvPr id="21668" name="Group 164">
            <a:extLst>
              <a:ext uri="{FF2B5EF4-FFF2-40B4-BE49-F238E27FC236}">
                <a16:creationId xmlns:a16="http://schemas.microsoft.com/office/drawing/2014/main" id="{153CF46C-37FD-4514-8A59-20A5A7CABC3B}"/>
              </a:ext>
            </a:extLst>
          </p:cNvPr>
          <p:cNvGrpSpPr>
            <a:grpSpLocks/>
          </p:cNvGrpSpPr>
          <p:nvPr/>
        </p:nvGrpSpPr>
        <p:grpSpPr bwMode="auto">
          <a:xfrm>
            <a:off x="5700713" y="8021638"/>
            <a:ext cx="396875" cy="133350"/>
            <a:chOff x="329" y="3294"/>
            <a:chExt cx="250" cy="84"/>
          </a:xfrm>
        </p:grpSpPr>
        <p:sp>
          <p:nvSpPr>
            <p:cNvPr id="21669" name="WordArt 165">
              <a:extLst>
                <a:ext uri="{FF2B5EF4-FFF2-40B4-BE49-F238E27FC236}">
                  <a16:creationId xmlns:a16="http://schemas.microsoft.com/office/drawing/2014/main" id="{7B74C698-934F-495A-BCC4-833161E203D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  <p:sp>
          <p:nvSpPr>
            <p:cNvPr id="21670" name="WordArt 166">
              <a:extLst>
                <a:ext uri="{FF2B5EF4-FFF2-40B4-BE49-F238E27FC236}">
                  <a16:creationId xmlns:a16="http://schemas.microsoft.com/office/drawing/2014/main" id="{D134795F-FD87-4FA0-990B-216C2CB8626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</p:grpSp>
      <p:grpSp>
        <p:nvGrpSpPr>
          <p:cNvPr id="21671" name="Group 167">
            <a:extLst>
              <a:ext uri="{FF2B5EF4-FFF2-40B4-BE49-F238E27FC236}">
                <a16:creationId xmlns:a16="http://schemas.microsoft.com/office/drawing/2014/main" id="{671FF6D4-742A-4F55-AB4E-0FFC6FCE1D0D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8021638"/>
            <a:ext cx="396875" cy="133350"/>
            <a:chOff x="329" y="3551"/>
            <a:chExt cx="250" cy="84"/>
          </a:xfrm>
        </p:grpSpPr>
        <p:sp>
          <p:nvSpPr>
            <p:cNvPr id="21672" name="WordArt 168">
              <a:extLst>
                <a:ext uri="{FF2B5EF4-FFF2-40B4-BE49-F238E27FC236}">
                  <a16:creationId xmlns:a16="http://schemas.microsoft.com/office/drawing/2014/main" id="{2476E040-2A36-4374-8841-9ED0DA7506F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551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  <p:sp>
          <p:nvSpPr>
            <p:cNvPr id="21673" name="WordArt 169">
              <a:extLst>
                <a:ext uri="{FF2B5EF4-FFF2-40B4-BE49-F238E27FC236}">
                  <a16:creationId xmlns:a16="http://schemas.microsoft.com/office/drawing/2014/main" id="{77A34708-BD31-4ABA-BDDA-E44F296DD40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552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</p:grpSp>
      <p:grpSp>
        <p:nvGrpSpPr>
          <p:cNvPr id="21674" name="Group 170">
            <a:extLst>
              <a:ext uri="{FF2B5EF4-FFF2-40B4-BE49-F238E27FC236}">
                <a16:creationId xmlns:a16="http://schemas.microsoft.com/office/drawing/2014/main" id="{9E617CCE-5482-407B-9FDF-B5C033F816B3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5861050"/>
            <a:ext cx="395288" cy="131763"/>
            <a:chOff x="1470" y="1763"/>
            <a:chExt cx="249" cy="83"/>
          </a:xfrm>
        </p:grpSpPr>
        <p:sp>
          <p:nvSpPr>
            <p:cNvPr id="21675" name="WordArt 171">
              <a:extLst>
                <a:ext uri="{FF2B5EF4-FFF2-40B4-BE49-F238E27FC236}">
                  <a16:creationId xmlns:a16="http://schemas.microsoft.com/office/drawing/2014/main" id="{8EF93DAA-178B-4127-8E72-FD149C404EB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  <p:sp>
          <p:nvSpPr>
            <p:cNvPr id="21676" name="WordArt 172">
              <a:extLst>
                <a:ext uri="{FF2B5EF4-FFF2-40B4-BE49-F238E27FC236}">
                  <a16:creationId xmlns:a16="http://schemas.microsoft.com/office/drawing/2014/main" id="{401CD7C7-9CCC-4235-B383-26738E00B27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</p:grpSp>
      <p:grpSp>
        <p:nvGrpSpPr>
          <p:cNvPr id="21677" name="Group 173">
            <a:extLst>
              <a:ext uri="{FF2B5EF4-FFF2-40B4-BE49-F238E27FC236}">
                <a16:creationId xmlns:a16="http://schemas.microsoft.com/office/drawing/2014/main" id="{9AB449C9-9C60-481A-A632-FADDA9732ACE}"/>
              </a:ext>
            </a:extLst>
          </p:cNvPr>
          <p:cNvGrpSpPr>
            <a:grpSpLocks/>
          </p:cNvGrpSpPr>
          <p:nvPr/>
        </p:nvGrpSpPr>
        <p:grpSpPr bwMode="auto">
          <a:xfrm>
            <a:off x="1200150" y="10541000"/>
            <a:ext cx="396875" cy="133350"/>
            <a:chOff x="1017" y="573"/>
            <a:chExt cx="250" cy="84"/>
          </a:xfrm>
        </p:grpSpPr>
        <p:sp>
          <p:nvSpPr>
            <p:cNvPr id="21678" name="WordArt 174">
              <a:extLst>
                <a:ext uri="{FF2B5EF4-FFF2-40B4-BE49-F238E27FC236}">
                  <a16:creationId xmlns:a16="http://schemas.microsoft.com/office/drawing/2014/main" id="{4357E17F-56CD-4F22-BFD5-52D93D71414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21679" name="WordArt 175">
              <a:extLst>
                <a:ext uri="{FF2B5EF4-FFF2-40B4-BE49-F238E27FC236}">
                  <a16:creationId xmlns:a16="http://schemas.microsoft.com/office/drawing/2014/main" id="{65E7B147-0649-4D0E-9A99-2A1807D4B0D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531" name="Group 3">
            <a:extLst>
              <a:ext uri="{FF2B5EF4-FFF2-40B4-BE49-F238E27FC236}">
                <a16:creationId xmlns:a16="http://schemas.microsoft.com/office/drawing/2014/main" id="{36DD73C6-E730-4E03-A0B3-66205960FA89}"/>
              </a:ext>
            </a:extLst>
          </p:cNvPr>
          <p:cNvGrpSpPr>
            <a:grpSpLocks/>
          </p:cNvGrpSpPr>
          <p:nvPr/>
        </p:nvGrpSpPr>
        <p:grpSpPr bwMode="auto">
          <a:xfrm>
            <a:off x="120650" y="639763"/>
            <a:ext cx="9359900" cy="11161712"/>
            <a:chOff x="76" y="403"/>
            <a:chExt cx="5896" cy="7031"/>
          </a:xfrm>
        </p:grpSpPr>
        <p:sp>
          <p:nvSpPr>
            <p:cNvPr id="22532" name="Freeform 4">
              <a:extLst>
                <a:ext uri="{FF2B5EF4-FFF2-40B4-BE49-F238E27FC236}">
                  <a16:creationId xmlns:a16="http://schemas.microsoft.com/office/drawing/2014/main" id="{EA3DF0D2-545A-4269-9586-42FFE86F668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857"/>
              <a:ext cx="3855" cy="2608"/>
            </a:xfrm>
            <a:custGeom>
              <a:avLst/>
              <a:gdLst>
                <a:gd name="T0" fmla="*/ 3062 w 3855"/>
                <a:gd name="T1" fmla="*/ 2495 h 2608"/>
                <a:gd name="T2" fmla="*/ 2948 w 3855"/>
                <a:gd name="T3" fmla="*/ 2381 h 2608"/>
                <a:gd name="T4" fmla="*/ 2721 w 3855"/>
                <a:gd name="T5" fmla="*/ 2268 h 2608"/>
                <a:gd name="T6" fmla="*/ 2608 w 3855"/>
                <a:gd name="T7" fmla="*/ 2381 h 2608"/>
                <a:gd name="T8" fmla="*/ 2381 w 3855"/>
                <a:gd name="T9" fmla="*/ 2041 h 2608"/>
                <a:gd name="T10" fmla="*/ 2154 w 3855"/>
                <a:gd name="T11" fmla="*/ 2154 h 2608"/>
                <a:gd name="T12" fmla="*/ 2041 w 3855"/>
                <a:gd name="T13" fmla="*/ 2041 h 2608"/>
                <a:gd name="T14" fmla="*/ 1701 w 3855"/>
                <a:gd name="T15" fmla="*/ 1928 h 2608"/>
                <a:gd name="T16" fmla="*/ 1587 w 3855"/>
                <a:gd name="T17" fmla="*/ 2041 h 2608"/>
                <a:gd name="T18" fmla="*/ 1474 w 3855"/>
                <a:gd name="T19" fmla="*/ 2495 h 2608"/>
                <a:gd name="T20" fmla="*/ 1361 w 3855"/>
                <a:gd name="T21" fmla="*/ 2608 h 2608"/>
                <a:gd name="T22" fmla="*/ 1134 w 3855"/>
                <a:gd name="T23" fmla="*/ 2268 h 2608"/>
                <a:gd name="T24" fmla="*/ 907 w 3855"/>
                <a:gd name="T25" fmla="*/ 2495 h 2608"/>
                <a:gd name="T26" fmla="*/ 794 w 3855"/>
                <a:gd name="T27" fmla="*/ 2154 h 2608"/>
                <a:gd name="T28" fmla="*/ 680 w 3855"/>
                <a:gd name="T29" fmla="*/ 2041 h 2608"/>
                <a:gd name="T30" fmla="*/ 453 w 3855"/>
                <a:gd name="T31" fmla="*/ 1928 h 2608"/>
                <a:gd name="T32" fmla="*/ 340 w 3855"/>
                <a:gd name="T33" fmla="*/ 2041 h 2608"/>
                <a:gd name="T34" fmla="*/ 227 w 3855"/>
                <a:gd name="T35" fmla="*/ 1928 h 2608"/>
                <a:gd name="T36" fmla="*/ 113 w 3855"/>
                <a:gd name="T37" fmla="*/ 1814 h 2608"/>
                <a:gd name="T38" fmla="*/ 0 w 3855"/>
                <a:gd name="T39" fmla="*/ 1701 h 2608"/>
                <a:gd name="T40" fmla="*/ 907 w 3855"/>
                <a:gd name="T41" fmla="*/ 1474 h 2608"/>
                <a:gd name="T42" fmla="*/ 794 w 3855"/>
                <a:gd name="T43" fmla="*/ 1361 h 2608"/>
                <a:gd name="T44" fmla="*/ 1361 w 3855"/>
                <a:gd name="T45" fmla="*/ 1020 h 2608"/>
                <a:gd name="T46" fmla="*/ 1474 w 3855"/>
                <a:gd name="T47" fmla="*/ 907 h 2608"/>
                <a:gd name="T48" fmla="*/ 1587 w 3855"/>
                <a:gd name="T49" fmla="*/ 794 h 2608"/>
                <a:gd name="T50" fmla="*/ 1701 w 3855"/>
                <a:gd name="T51" fmla="*/ 1020 h 2608"/>
                <a:gd name="T52" fmla="*/ 1928 w 3855"/>
                <a:gd name="T53" fmla="*/ 907 h 2608"/>
                <a:gd name="T54" fmla="*/ 2041 w 3855"/>
                <a:gd name="T55" fmla="*/ 794 h 2608"/>
                <a:gd name="T56" fmla="*/ 2154 w 3855"/>
                <a:gd name="T57" fmla="*/ 680 h 2608"/>
                <a:gd name="T58" fmla="*/ 2268 w 3855"/>
                <a:gd name="T59" fmla="*/ 567 h 2608"/>
                <a:gd name="T60" fmla="*/ 2721 w 3855"/>
                <a:gd name="T61" fmla="*/ 453 h 2608"/>
                <a:gd name="T62" fmla="*/ 2608 w 3855"/>
                <a:gd name="T63" fmla="*/ 340 h 2608"/>
                <a:gd name="T64" fmla="*/ 3288 w 3855"/>
                <a:gd name="T65" fmla="*/ 113 h 2608"/>
                <a:gd name="T66" fmla="*/ 3629 w 3855"/>
                <a:gd name="T67" fmla="*/ 0 h 2608"/>
                <a:gd name="T68" fmla="*/ 3855 w 3855"/>
                <a:gd name="T69" fmla="*/ 113 h 2608"/>
                <a:gd name="T70" fmla="*/ 3742 w 3855"/>
                <a:gd name="T71" fmla="*/ 567 h 2608"/>
                <a:gd name="T72" fmla="*/ 3629 w 3855"/>
                <a:gd name="T73" fmla="*/ 680 h 2608"/>
                <a:gd name="T74" fmla="*/ 3515 w 3855"/>
                <a:gd name="T75" fmla="*/ 794 h 2608"/>
                <a:gd name="T76" fmla="*/ 3629 w 3855"/>
                <a:gd name="T77" fmla="*/ 907 h 2608"/>
                <a:gd name="T78" fmla="*/ 3515 w 3855"/>
                <a:gd name="T79" fmla="*/ 1134 h 2608"/>
                <a:gd name="T80" fmla="*/ 3742 w 3855"/>
                <a:gd name="T81" fmla="*/ 1587 h 2608"/>
                <a:gd name="T82" fmla="*/ 3629 w 3855"/>
                <a:gd name="T83" fmla="*/ 1814 h 2608"/>
                <a:gd name="T84" fmla="*/ 3515 w 3855"/>
                <a:gd name="T85" fmla="*/ 2041 h 2608"/>
                <a:gd name="T86" fmla="*/ 3402 w 3855"/>
                <a:gd name="T87" fmla="*/ 2154 h 2608"/>
                <a:gd name="T88" fmla="*/ 3288 w 3855"/>
                <a:gd name="T89" fmla="*/ 2268 h 2608"/>
                <a:gd name="T90" fmla="*/ 3175 w 3855"/>
                <a:gd name="T91" fmla="*/ 2381 h 2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3855" h="2608">
                  <a:moveTo>
                    <a:pt x="3175" y="2495"/>
                  </a:moveTo>
                  <a:lnTo>
                    <a:pt x="3062" y="2495"/>
                  </a:lnTo>
                  <a:lnTo>
                    <a:pt x="3062" y="2381"/>
                  </a:lnTo>
                  <a:lnTo>
                    <a:pt x="2948" y="2381"/>
                  </a:lnTo>
                  <a:lnTo>
                    <a:pt x="2948" y="2268"/>
                  </a:lnTo>
                  <a:lnTo>
                    <a:pt x="2721" y="2268"/>
                  </a:lnTo>
                  <a:lnTo>
                    <a:pt x="2721" y="2381"/>
                  </a:lnTo>
                  <a:lnTo>
                    <a:pt x="2608" y="2381"/>
                  </a:lnTo>
                  <a:lnTo>
                    <a:pt x="2608" y="2041"/>
                  </a:lnTo>
                  <a:lnTo>
                    <a:pt x="2381" y="2041"/>
                  </a:lnTo>
                  <a:lnTo>
                    <a:pt x="2381" y="2154"/>
                  </a:lnTo>
                  <a:lnTo>
                    <a:pt x="2154" y="2154"/>
                  </a:lnTo>
                  <a:lnTo>
                    <a:pt x="2154" y="2041"/>
                  </a:lnTo>
                  <a:lnTo>
                    <a:pt x="2041" y="2041"/>
                  </a:lnTo>
                  <a:lnTo>
                    <a:pt x="2041" y="1928"/>
                  </a:lnTo>
                  <a:lnTo>
                    <a:pt x="1701" y="1928"/>
                  </a:lnTo>
                  <a:lnTo>
                    <a:pt x="1701" y="2041"/>
                  </a:lnTo>
                  <a:lnTo>
                    <a:pt x="1587" y="2041"/>
                  </a:lnTo>
                  <a:lnTo>
                    <a:pt x="1587" y="2495"/>
                  </a:lnTo>
                  <a:lnTo>
                    <a:pt x="1474" y="2495"/>
                  </a:lnTo>
                  <a:lnTo>
                    <a:pt x="1474" y="2608"/>
                  </a:lnTo>
                  <a:lnTo>
                    <a:pt x="1361" y="2608"/>
                  </a:lnTo>
                  <a:lnTo>
                    <a:pt x="1361" y="2268"/>
                  </a:lnTo>
                  <a:lnTo>
                    <a:pt x="1134" y="2268"/>
                  </a:lnTo>
                  <a:lnTo>
                    <a:pt x="1134" y="2495"/>
                  </a:lnTo>
                  <a:lnTo>
                    <a:pt x="907" y="2495"/>
                  </a:lnTo>
                  <a:lnTo>
                    <a:pt x="907" y="2154"/>
                  </a:lnTo>
                  <a:lnTo>
                    <a:pt x="794" y="2154"/>
                  </a:lnTo>
                  <a:lnTo>
                    <a:pt x="794" y="2041"/>
                  </a:lnTo>
                  <a:lnTo>
                    <a:pt x="680" y="2041"/>
                  </a:lnTo>
                  <a:lnTo>
                    <a:pt x="680" y="1928"/>
                  </a:lnTo>
                  <a:lnTo>
                    <a:pt x="453" y="1928"/>
                  </a:lnTo>
                  <a:lnTo>
                    <a:pt x="453" y="2041"/>
                  </a:lnTo>
                  <a:lnTo>
                    <a:pt x="340" y="2041"/>
                  </a:lnTo>
                  <a:lnTo>
                    <a:pt x="340" y="1928"/>
                  </a:lnTo>
                  <a:lnTo>
                    <a:pt x="227" y="1928"/>
                  </a:lnTo>
                  <a:lnTo>
                    <a:pt x="227" y="1814"/>
                  </a:lnTo>
                  <a:lnTo>
                    <a:pt x="113" y="1814"/>
                  </a:lnTo>
                  <a:lnTo>
                    <a:pt x="113" y="1701"/>
                  </a:lnTo>
                  <a:lnTo>
                    <a:pt x="0" y="1701"/>
                  </a:lnTo>
                  <a:lnTo>
                    <a:pt x="0" y="1474"/>
                  </a:lnTo>
                  <a:lnTo>
                    <a:pt x="907" y="1474"/>
                  </a:lnTo>
                  <a:lnTo>
                    <a:pt x="907" y="1361"/>
                  </a:lnTo>
                  <a:lnTo>
                    <a:pt x="794" y="1361"/>
                  </a:lnTo>
                  <a:lnTo>
                    <a:pt x="794" y="1020"/>
                  </a:lnTo>
                  <a:lnTo>
                    <a:pt x="1361" y="1020"/>
                  </a:lnTo>
                  <a:lnTo>
                    <a:pt x="1361" y="907"/>
                  </a:lnTo>
                  <a:lnTo>
                    <a:pt x="1474" y="907"/>
                  </a:lnTo>
                  <a:lnTo>
                    <a:pt x="1474" y="794"/>
                  </a:lnTo>
                  <a:lnTo>
                    <a:pt x="1587" y="794"/>
                  </a:lnTo>
                  <a:lnTo>
                    <a:pt x="1587" y="1020"/>
                  </a:lnTo>
                  <a:lnTo>
                    <a:pt x="1701" y="1020"/>
                  </a:lnTo>
                  <a:lnTo>
                    <a:pt x="1701" y="907"/>
                  </a:lnTo>
                  <a:lnTo>
                    <a:pt x="1928" y="907"/>
                  </a:lnTo>
                  <a:lnTo>
                    <a:pt x="1928" y="794"/>
                  </a:lnTo>
                  <a:lnTo>
                    <a:pt x="2041" y="794"/>
                  </a:lnTo>
                  <a:lnTo>
                    <a:pt x="2041" y="680"/>
                  </a:lnTo>
                  <a:lnTo>
                    <a:pt x="2154" y="680"/>
                  </a:lnTo>
                  <a:lnTo>
                    <a:pt x="2154" y="567"/>
                  </a:lnTo>
                  <a:lnTo>
                    <a:pt x="2268" y="567"/>
                  </a:lnTo>
                  <a:lnTo>
                    <a:pt x="2268" y="453"/>
                  </a:lnTo>
                  <a:lnTo>
                    <a:pt x="2721" y="453"/>
                  </a:lnTo>
                  <a:lnTo>
                    <a:pt x="2721" y="340"/>
                  </a:lnTo>
                  <a:lnTo>
                    <a:pt x="2608" y="340"/>
                  </a:lnTo>
                  <a:lnTo>
                    <a:pt x="2608" y="113"/>
                  </a:lnTo>
                  <a:lnTo>
                    <a:pt x="3288" y="113"/>
                  </a:lnTo>
                  <a:lnTo>
                    <a:pt x="3288" y="0"/>
                  </a:lnTo>
                  <a:lnTo>
                    <a:pt x="3629" y="0"/>
                  </a:lnTo>
                  <a:lnTo>
                    <a:pt x="3629" y="113"/>
                  </a:lnTo>
                  <a:lnTo>
                    <a:pt x="3855" y="113"/>
                  </a:lnTo>
                  <a:lnTo>
                    <a:pt x="3855" y="567"/>
                  </a:lnTo>
                  <a:lnTo>
                    <a:pt x="3742" y="567"/>
                  </a:lnTo>
                  <a:lnTo>
                    <a:pt x="3742" y="680"/>
                  </a:lnTo>
                  <a:lnTo>
                    <a:pt x="3629" y="680"/>
                  </a:lnTo>
                  <a:lnTo>
                    <a:pt x="3629" y="794"/>
                  </a:lnTo>
                  <a:lnTo>
                    <a:pt x="3515" y="794"/>
                  </a:lnTo>
                  <a:lnTo>
                    <a:pt x="3515" y="907"/>
                  </a:lnTo>
                  <a:lnTo>
                    <a:pt x="3629" y="907"/>
                  </a:lnTo>
                  <a:lnTo>
                    <a:pt x="3629" y="1134"/>
                  </a:lnTo>
                  <a:lnTo>
                    <a:pt x="3515" y="1134"/>
                  </a:lnTo>
                  <a:lnTo>
                    <a:pt x="3515" y="1587"/>
                  </a:lnTo>
                  <a:lnTo>
                    <a:pt x="3742" y="1587"/>
                  </a:lnTo>
                  <a:lnTo>
                    <a:pt x="3742" y="1814"/>
                  </a:lnTo>
                  <a:lnTo>
                    <a:pt x="3629" y="1814"/>
                  </a:lnTo>
                  <a:lnTo>
                    <a:pt x="3629" y="2041"/>
                  </a:lnTo>
                  <a:lnTo>
                    <a:pt x="3515" y="2041"/>
                  </a:lnTo>
                  <a:lnTo>
                    <a:pt x="3515" y="2154"/>
                  </a:lnTo>
                  <a:lnTo>
                    <a:pt x="3402" y="2154"/>
                  </a:lnTo>
                  <a:lnTo>
                    <a:pt x="3402" y="2268"/>
                  </a:lnTo>
                  <a:lnTo>
                    <a:pt x="3288" y="2268"/>
                  </a:lnTo>
                  <a:lnTo>
                    <a:pt x="3288" y="2381"/>
                  </a:lnTo>
                  <a:lnTo>
                    <a:pt x="3175" y="2381"/>
                  </a:lnTo>
                  <a:lnTo>
                    <a:pt x="3175" y="249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33" name="Freeform 5">
              <a:extLst>
                <a:ext uri="{FF2B5EF4-FFF2-40B4-BE49-F238E27FC236}">
                  <a16:creationId xmlns:a16="http://schemas.microsoft.com/office/drawing/2014/main" id="{787CFBCB-D8CD-40F9-A897-A9277DC1BD4C}"/>
                </a:ext>
              </a:extLst>
            </p:cNvPr>
            <p:cNvSpPr>
              <a:spLocks/>
            </p:cNvSpPr>
            <p:nvPr/>
          </p:nvSpPr>
          <p:spPr bwMode="auto">
            <a:xfrm>
              <a:off x="2003" y="2558"/>
              <a:ext cx="1928" cy="2381"/>
            </a:xfrm>
            <a:custGeom>
              <a:avLst/>
              <a:gdLst>
                <a:gd name="T0" fmla="*/ 227 w 1928"/>
                <a:gd name="T1" fmla="*/ 0 h 2381"/>
                <a:gd name="T2" fmla="*/ 0 w 1928"/>
                <a:gd name="T3" fmla="*/ 0 h 2381"/>
                <a:gd name="T4" fmla="*/ 0 w 1928"/>
                <a:gd name="T5" fmla="*/ 340 h 2381"/>
                <a:gd name="T6" fmla="*/ 114 w 1928"/>
                <a:gd name="T7" fmla="*/ 340 h 2381"/>
                <a:gd name="T8" fmla="*/ 114 w 1928"/>
                <a:gd name="T9" fmla="*/ 567 h 2381"/>
                <a:gd name="T10" fmla="*/ 227 w 1928"/>
                <a:gd name="T11" fmla="*/ 567 h 2381"/>
                <a:gd name="T12" fmla="*/ 227 w 1928"/>
                <a:gd name="T13" fmla="*/ 794 h 2381"/>
                <a:gd name="T14" fmla="*/ 341 w 1928"/>
                <a:gd name="T15" fmla="*/ 794 h 2381"/>
                <a:gd name="T16" fmla="*/ 341 w 1928"/>
                <a:gd name="T17" fmla="*/ 907 h 2381"/>
                <a:gd name="T18" fmla="*/ 454 w 1928"/>
                <a:gd name="T19" fmla="*/ 907 h 2381"/>
                <a:gd name="T20" fmla="*/ 454 w 1928"/>
                <a:gd name="T21" fmla="*/ 1134 h 2381"/>
                <a:gd name="T22" fmla="*/ 341 w 1928"/>
                <a:gd name="T23" fmla="*/ 1134 h 2381"/>
                <a:gd name="T24" fmla="*/ 341 w 1928"/>
                <a:gd name="T25" fmla="*/ 1474 h 2381"/>
                <a:gd name="T26" fmla="*/ 454 w 1928"/>
                <a:gd name="T27" fmla="*/ 1474 h 2381"/>
                <a:gd name="T28" fmla="*/ 454 w 1928"/>
                <a:gd name="T29" fmla="*/ 1587 h 2381"/>
                <a:gd name="T30" fmla="*/ 567 w 1928"/>
                <a:gd name="T31" fmla="*/ 1587 h 2381"/>
                <a:gd name="T32" fmla="*/ 567 w 1928"/>
                <a:gd name="T33" fmla="*/ 2041 h 2381"/>
                <a:gd name="T34" fmla="*/ 681 w 1928"/>
                <a:gd name="T35" fmla="*/ 2041 h 2381"/>
                <a:gd name="T36" fmla="*/ 681 w 1928"/>
                <a:gd name="T37" fmla="*/ 2154 h 2381"/>
                <a:gd name="T38" fmla="*/ 794 w 1928"/>
                <a:gd name="T39" fmla="*/ 2154 h 2381"/>
                <a:gd name="T40" fmla="*/ 794 w 1928"/>
                <a:gd name="T41" fmla="*/ 2381 h 2381"/>
                <a:gd name="T42" fmla="*/ 1134 w 1928"/>
                <a:gd name="T43" fmla="*/ 2381 h 2381"/>
                <a:gd name="T44" fmla="*/ 1134 w 1928"/>
                <a:gd name="T45" fmla="*/ 2154 h 2381"/>
                <a:gd name="T46" fmla="*/ 1361 w 1928"/>
                <a:gd name="T47" fmla="*/ 2154 h 2381"/>
                <a:gd name="T48" fmla="*/ 1361 w 1928"/>
                <a:gd name="T49" fmla="*/ 1928 h 2381"/>
                <a:gd name="T50" fmla="*/ 1475 w 1928"/>
                <a:gd name="T51" fmla="*/ 1928 h 2381"/>
                <a:gd name="T52" fmla="*/ 1475 w 1928"/>
                <a:gd name="T53" fmla="*/ 1814 h 2381"/>
                <a:gd name="T54" fmla="*/ 1701 w 1928"/>
                <a:gd name="T55" fmla="*/ 1814 h 2381"/>
                <a:gd name="T56" fmla="*/ 1701 w 1928"/>
                <a:gd name="T57" fmla="*/ 1134 h 2381"/>
                <a:gd name="T58" fmla="*/ 1928 w 1928"/>
                <a:gd name="T59" fmla="*/ 1134 h 2381"/>
                <a:gd name="T60" fmla="*/ 1928 w 1928"/>
                <a:gd name="T61" fmla="*/ 1020 h 2381"/>
                <a:gd name="T62" fmla="*/ 1815 w 1928"/>
                <a:gd name="T63" fmla="*/ 1020 h 2381"/>
                <a:gd name="T64" fmla="*/ 1815 w 1928"/>
                <a:gd name="T65" fmla="*/ 907 h 2381"/>
                <a:gd name="T66" fmla="*/ 1701 w 1928"/>
                <a:gd name="T67" fmla="*/ 907 h 2381"/>
                <a:gd name="T68" fmla="*/ 1701 w 1928"/>
                <a:gd name="T69" fmla="*/ 794 h 2381"/>
                <a:gd name="T70" fmla="*/ 1588 w 1928"/>
                <a:gd name="T71" fmla="*/ 794 h 2381"/>
                <a:gd name="T72" fmla="*/ 1588 w 1928"/>
                <a:gd name="T73" fmla="*/ 907 h 2381"/>
                <a:gd name="T74" fmla="*/ 1475 w 1928"/>
                <a:gd name="T75" fmla="*/ 907 h 2381"/>
                <a:gd name="T76" fmla="*/ 1475 w 1928"/>
                <a:gd name="T77" fmla="*/ 567 h 2381"/>
                <a:gd name="T78" fmla="*/ 1248 w 1928"/>
                <a:gd name="T79" fmla="*/ 567 h 2381"/>
                <a:gd name="T80" fmla="*/ 1248 w 1928"/>
                <a:gd name="T81" fmla="*/ 794 h 2381"/>
                <a:gd name="T82" fmla="*/ 1021 w 1928"/>
                <a:gd name="T83" fmla="*/ 794 h 2381"/>
                <a:gd name="T84" fmla="*/ 1021 w 1928"/>
                <a:gd name="T85" fmla="*/ 453 h 2381"/>
                <a:gd name="T86" fmla="*/ 908 w 1928"/>
                <a:gd name="T87" fmla="*/ 453 h 2381"/>
                <a:gd name="T88" fmla="*/ 908 w 1928"/>
                <a:gd name="T89" fmla="*/ 340 h 2381"/>
                <a:gd name="T90" fmla="*/ 794 w 1928"/>
                <a:gd name="T91" fmla="*/ 340 h 2381"/>
                <a:gd name="T92" fmla="*/ 794 w 1928"/>
                <a:gd name="T93" fmla="*/ 227 h 2381"/>
                <a:gd name="T94" fmla="*/ 567 w 1928"/>
                <a:gd name="T95" fmla="*/ 227 h 2381"/>
                <a:gd name="T96" fmla="*/ 567 w 1928"/>
                <a:gd name="T97" fmla="*/ 340 h 2381"/>
                <a:gd name="T98" fmla="*/ 454 w 1928"/>
                <a:gd name="T99" fmla="*/ 340 h 2381"/>
                <a:gd name="T100" fmla="*/ 454 w 1928"/>
                <a:gd name="T101" fmla="*/ 227 h 2381"/>
                <a:gd name="T102" fmla="*/ 341 w 1928"/>
                <a:gd name="T103" fmla="*/ 227 h 2381"/>
                <a:gd name="T104" fmla="*/ 341 w 1928"/>
                <a:gd name="T105" fmla="*/ 113 h 2381"/>
                <a:gd name="T106" fmla="*/ 227 w 1928"/>
                <a:gd name="T107" fmla="*/ 113 h 2381"/>
                <a:gd name="T108" fmla="*/ 227 w 1928"/>
                <a:gd name="T109" fmla="*/ 0 h 2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928" h="2381">
                  <a:moveTo>
                    <a:pt x="227" y="0"/>
                  </a:moveTo>
                  <a:lnTo>
                    <a:pt x="0" y="0"/>
                  </a:lnTo>
                  <a:lnTo>
                    <a:pt x="0" y="340"/>
                  </a:lnTo>
                  <a:lnTo>
                    <a:pt x="114" y="340"/>
                  </a:lnTo>
                  <a:lnTo>
                    <a:pt x="114" y="567"/>
                  </a:lnTo>
                  <a:lnTo>
                    <a:pt x="227" y="567"/>
                  </a:lnTo>
                  <a:lnTo>
                    <a:pt x="227" y="794"/>
                  </a:lnTo>
                  <a:lnTo>
                    <a:pt x="341" y="794"/>
                  </a:lnTo>
                  <a:lnTo>
                    <a:pt x="341" y="907"/>
                  </a:lnTo>
                  <a:lnTo>
                    <a:pt x="454" y="907"/>
                  </a:lnTo>
                  <a:lnTo>
                    <a:pt x="454" y="1134"/>
                  </a:lnTo>
                  <a:lnTo>
                    <a:pt x="341" y="1134"/>
                  </a:lnTo>
                  <a:lnTo>
                    <a:pt x="341" y="1474"/>
                  </a:lnTo>
                  <a:lnTo>
                    <a:pt x="454" y="1474"/>
                  </a:lnTo>
                  <a:lnTo>
                    <a:pt x="454" y="1587"/>
                  </a:lnTo>
                  <a:lnTo>
                    <a:pt x="567" y="1587"/>
                  </a:lnTo>
                  <a:lnTo>
                    <a:pt x="567" y="2041"/>
                  </a:lnTo>
                  <a:lnTo>
                    <a:pt x="681" y="2041"/>
                  </a:lnTo>
                  <a:lnTo>
                    <a:pt x="681" y="2154"/>
                  </a:lnTo>
                  <a:lnTo>
                    <a:pt x="794" y="2154"/>
                  </a:lnTo>
                  <a:lnTo>
                    <a:pt x="794" y="2381"/>
                  </a:lnTo>
                  <a:lnTo>
                    <a:pt x="1134" y="2381"/>
                  </a:lnTo>
                  <a:lnTo>
                    <a:pt x="1134" y="2154"/>
                  </a:lnTo>
                  <a:lnTo>
                    <a:pt x="1361" y="2154"/>
                  </a:lnTo>
                  <a:lnTo>
                    <a:pt x="1361" y="1928"/>
                  </a:lnTo>
                  <a:lnTo>
                    <a:pt x="1475" y="1928"/>
                  </a:lnTo>
                  <a:lnTo>
                    <a:pt x="1475" y="1814"/>
                  </a:lnTo>
                  <a:lnTo>
                    <a:pt x="1701" y="1814"/>
                  </a:lnTo>
                  <a:lnTo>
                    <a:pt x="1701" y="1134"/>
                  </a:lnTo>
                  <a:lnTo>
                    <a:pt x="1928" y="1134"/>
                  </a:lnTo>
                  <a:lnTo>
                    <a:pt x="1928" y="1020"/>
                  </a:lnTo>
                  <a:lnTo>
                    <a:pt x="1815" y="1020"/>
                  </a:lnTo>
                  <a:lnTo>
                    <a:pt x="1815" y="907"/>
                  </a:lnTo>
                  <a:lnTo>
                    <a:pt x="1701" y="907"/>
                  </a:lnTo>
                  <a:lnTo>
                    <a:pt x="1701" y="794"/>
                  </a:lnTo>
                  <a:lnTo>
                    <a:pt x="1588" y="794"/>
                  </a:lnTo>
                  <a:lnTo>
                    <a:pt x="1588" y="907"/>
                  </a:lnTo>
                  <a:lnTo>
                    <a:pt x="1475" y="907"/>
                  </a:lnTo>
                  <a:lnTo>
                    <a:pt x="1475" y="567"/>
                  </a:lnTo>
                  <a:lnTo>
                    <a:pt x="1248" y="567"/>
                  </a:lnTo>
                  <a:lnTo>
                    <a:pt x="1248" y="794"/>
                  </a:lnTo>
                  <a:lnTo>
                    <a:pt x="1021" y="794"/>
                  </a:lnTo>
                  <a:lnTo>
                    <a:pt x="1021" y="453"/>
                  </a:lnTo>
                  <a:lnTo>
                    <a:pt x="908" y="453"/>
                  </a:lnTo>
                  <a:lnTo>
                    <a:pt x="908" y="340"/>
                  </a:lnTo>
                  <a:lnTo>
                    <a:pt x="794" y="340"/>
                  </a:lnTo>
                  <a:lnTo>
                    <a:pt x="794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454" y="340"/>
                  </a:lnTo>
                  <a:lnTo>
                    <a:pt x="454" y="227"/>
                  </a:lnTo>
                  <a:lnTo>
                    <a:pt x="341" y="227"/>
                  </a:lnTo>
                  <a:lnTo>
                    <a:pt x="341" y="113"/>
                  </a:lnTo>
                  <a:lnTo>
                    <a:pt x="227" y="113"/>
                  </a:lnTo>
                  <a:lnTo>
                    <a:pt x="22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34" name="Freeform 6">
              <a:extLst>
                <a:ext uri="{FF2B5EF4-FFF2-40B4-BE49-F238E27FC236}">
                  <a16:creationId xmlns:a16="http://schemas.microsoft.com/office/drawing/2014/main" id="{B40845AB-61DC-49B2-967D-0B74EFF9B8A8}"/>
                </a:ext>
              </a:extLst>
            </p:cNvPr>
            <p:cNvSpPr>
              <a:spLocks/>
            </p:cNvSpPr>
            <p:nvPr/>
          </p:nvSpPr>
          <p:spPr bwMode="auto">
            <a:xfrm>
              <a:off x="4612" y="4032"/>
              <a:ext cx="1247" cy="2268"/>
            </a:xfrm>
            <a:custGeom>
              <a:avLst/>
              <a:gdLst>
                <a:gd name="T0" fmla="*/ 113 w 1247"/>
                <a:gd name="T1" fmla="*/ 0 h 2268"/>
                <a:gd name="T2" fmla="*/ 340 w 1247"/>
                <a:gd name="T3" fmla="*/ 0 h 2268"/>
                <a:gd name="T4" fmla="*/ 340 w 1247"/>
                <a:gd name="T5" fmla="*/ 113 h 2268"/>
                <a:gd name="T6" fmla="*/ 567 w 1247"/>
                <a:gd name="T7" fmla="*/ 113 h 2268"/>
                <a:gd name="T8" fmla="*/ 567 w 1247"/>
                <a:gd name="T9" fmla="*/ 227 h 2268"/>
                <a:gd name="T10" fmla="*/ 680 w 1247"/>
                <a:gd name="T11" fmla="*/ 227 h 2268"/>
                <a:gd name="T12" fmla="*/ 680 w 1247"/>
                <a:gd name="T13" fmla="*/ 567 h 2268"/>
                <a:gd name="T14" fmla="*/ 907 w 1247"/>
                <a:gd name="T15" fmla="*/ 567 h 2268"/>
                <a:gd name="T16" fmla="*/ 907 w 1247"/>
                <a:gd name="T17" fmla="*/ 794 h 2268"/>
                <a:gd name="T18" fmla="*/ 793 w 1247"/>
                <a:gd name="T19" fmla="*/ 794 h 2268"/>
                <a:gd name="T20" fmla="*/ 793 w 1247"/>
                <a:gd name="T21" fmla="*/ 1021 h 2268"/>
                <a:gd name="T22" fmla="*/ 1020 w 1247"/>
                <a:gd name="T23" fmla="*/ 1021 h 2268"/>
                <a:gd name="T24" fmla="*/ 1020 w 1247"/>
                <a:gd name="T25" fmla="*/ 1247 h 2268"/>
                <a:gd name="T26" fmla="*/ 1134 w 1247"/>
                <a:gd name="T27" fmla="*/ 1247 h 2268"/>
                <a:gd name="T28" fmla="*/ 1134 w 1247"/>
                <a:gd name="T29" fmla="*/ 1361 h 2268"/>
                <a:gd name="T30" fmla="*/ 1247 w 1247"/>
                <a:gd name="T31" fmla="*/ 1361 h 2268"/>
                <a:gd name="T32" fmla="*/ 1247 w 1247"/>
                <a:gd name="T33" fmla="*/ 1701 h 2268"/>
                <a:gd name="T34" fmla="*/ 1134 w 1247"/>
                <a:gd name="T35" fmla="*/ 1701 h 2268"/>
                <a:gd name="T36" fmla="*/ 1134 w 1247"/>
                <a:gd name="T37" fmla="*/ 1814 h 2268"/>
                <a:gd name="T38" fmla="*/ 1247 w 1247"/>
                <a:gd name="T39" fmla="*/ 1814 h 2268"/>
                <a:gd name="T40" fmla="*/ 1247 w 1247"/>
                <a:gd name="T41" fmla="*/ 2041 h 2268"/>
                <a:gd name="T42" fmla="*/ 907 w 1247"/>
                <a:gd name="T43" fmla="*/ 2041 h 2268"/>
                <a:gd name="T44" fmla="*/ 907 w 1247"/>
                <a:gd name="T45" fmla="*/ 2155 h 2268"/>
                <a:gd name="T46" fmla="*/ 793 w 1247"/>
                <a:gd name="T47" fmla="*/ 2155 h 2268"/>
                <a:gd name="T48" fmla="*/ 793 w 1247"/>
                <a:gd name="T49" fmla="*/ 2268 h 2268"/>
                <a:gd name="T50" fmla="*/ 567 w 1247"/>
                <a:gd name="T51" fmla="*/ 2268 h 2268"/>
                <a:gd name="T52" fmla="*/ 567 w 1247"/>
                <a:gd name="T53" fmla="*/ 2155 h 2268"/>
                <a:gd name="T54" fmla="*/ 453 w 1247"/>
                <a:gd name="T55" fmla="*/ 2155 h 2268"/>
                <a:gd name="T56" fmla="*/ 453 w 1247"/>
                <a:gd name="T57" fmla="*/ 1928 h 2268"/>
                <a:gd name="T58" fmla="*/ 680 w 1247"/>
                <a:gd name="T59" fmla="*/ 1928 h 2268"/>
                <a:gd name="T60" fmla="*/ 680 w 1247"/>
                <a:gd name="T61" fmla="*/ 1814 h 2268"/>
                <a:gd name="T62" fmla="*/ 453 w 1247"/>
                <a:gd name="T63" fmla="*/ 1814 h 2268"/>
                <a:gd name="T64" fmla="*/ 453 w 1247"/>
                <a:gd name="T65" fmla="*/ 1588 h 2268"/>
                <a:gd name="T66" fmla="*/ 226 w 1247"/>
                <a:gd name="T67" fmla="*/ 1588 h 2268"/>
                <a:gd name="T68" fmla="*/ 226 w 1247"/>
                <a:gd name="T69" fmla="*/ 1474 h 2268"/>
                <a:gd name="T70" fmla="*/ 113 w 1247"/>
                <a:gd name="T71" fmla="*/ 1474 h 2268"/>
                <a:gd name="T72" fmla="*/ 113 w 1247"/>
                <a:gd name="T73" fmla="*/ 1134 h 2268"/>
                <a:gd name="T74" fmla="*/ 340 w 1247"/>
                <a:gd name="T75" fmla="*/ 1134 h 2268"/>
                <a:gd name="T76" fmla="*/ 340 w 1247"/>
                <a:gd name="T77" fmla="*/ 1021 h 2268"/>
                <a:gd name="T78" fmla="*/ 226 w 1247"/>
                <a:gd name="T79" fmla="*/ 1021 h 2268"/>
                <a:gd name="T80" fmla="*/ 226 w 1247"/>
                <a:gd name="T81" fmla="*/ 907 h 2268"/>
                <a:gd name="T82" fmla="*/ 340 w 1247"/>
                <a:gd name="T83" fmla="*/ 907 h 2268"/>
                <a:gd name="T84" fmla="*/ 340 w 1247"/>
                <a:gd name="T85" fmla="*/ 567 h 2268"/>
                <a:gd name="T86" fmla="*/ 113 w 1247"/>
                <a:gd name="T87" fmla="*/ 567 h 2268"/>
                <a:gd name="T88" fmla="*/ 113 w 1247"/>
                <a:gd name="T89" fmla="*/ 454 h 2268"/>
                <a:gd name="T90" fmla="*/ 0 w 1247"/>
                <a:gd name="T91" fmla="*/ 454 h 2268"/>
                <a:gd name="T92" fmla="*/ 0 w 1247"/>
                <a:gd name="T93" fmla="*/ 113 h 2268"/>
                <a:gd name="T94" fmla="*/ 113 w 1247"/>
                <a:gd name="T95" fmla="*/ 113 h 2268"/>
                <a:gd name="T96" fmla="*/ 113 w 1247"/>
                <a:gd name="T97" fmla="*/ 0 h 2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47" h="2268">
                  <a:moveTo>
                    <a:pt x="113" y="0"/>
                  </a:moveTo>
                  <a:lnTo>
                    <a:pt x="340" y="0"/>
                  </a:lnTo>
                  <a:lnTo>
                    <a:pt x="340" y="113"/>
                  </a:lnTo>
                  <a:lnTo>
                    <a:pt x="567" y="113"/>
                  </a:lnTo>
                  <a:lnTo>
                    <a:pt x="567" y="227"/>
                  </a:lnTo>
                  <a:lnTo>
                    <a:pt x="680" y="227"/>
                  </a:lnTo>
                  <a:lnTo>
                    <a:pt x="680" y="567"/>
                  </a:lnTo>
                  <a:lnTo>
                    <a:pt x="907" y="567"/>
                  </a:lnTo>
                  <a:lnTo>
                    <a:pt x="907" y="794"/>
                  </a:lnTo>
                  <a:lnTo>
                    <a:pt x="793" y="794"/>
                  </a:lnTo>
                  <a:lnTo>
                    <a:pt x="793" y="1021"/>
                  </a:lnTo>
                  <a:lnTo>
                    <a:pt x="1020" y="1021"/>
                  </a:lnTo>
                  <a:lnTo>
                    <a:pt x="1020" y="1247"/>
                  </a:lnTo>
                  <a:lnTo>
                    <a:pt x="1134" y="1247"/>
                  </a:lnTo>
                  <a:lnTo>
                    <a:pt x="1134" y="1361"/>
                  </a:lnTo>
                  <a:lnTo>
                    <a:pt x="1247" y="1361"/>
                  </a:lnTo>
                  <a:lnTo>
                    <a:pt x="1247" y="1701"/>
                  </a:lnTo>
                  <a:lnTo>
                    <a:pt x="1134" y="1701"/>
                  </a:lnTo>
                  <a:lnTo>
                    <a:pt x="1134" y="1814"/>
                  </a:lnTo>
                  <a:lnTo>
                    <a:pt x="1247" y="1814"/>
                  </a:lnTo>
                  <a:lnTo>
                    <a:pt x="1247" y="2041"/>
                  </a:lnTo>
                  <a:lnTo>
                    <a:pt x="907" y="2041"/>
                  </a:lnTo>
                  <a:lnTo>
                    <a:pt x="907" y="2155"/>
                  </a:lnTo>
                  <a:lnTo>
                    <a:pt x="793" y="2155"/>
                  </a:lnTo>
                  <a:lnTo>
                    <a:pt x="793" y="2268"/>
                  </a:lnTo>
                  <a:lnTo>
                    <a:pt x="567" y="2268"/>
                  </a:lnTo>
                  <a:lnTo>
                    <a:pt x="567" y="2155"/>
                  </a:lnTo>
                  <a:lnTo>
                    <a:pt x="453" y="2155"/>
                  </a:lnTo>
                  <a:lnTo>
                    <a:pt x="453" y="1928"/>
                  </a:lnTo>
                  <a:lnTo>
                    <a:pt x="680" y="1928"/>
                  </a:lnTo>
                  <a:lnTo>
                    <a:pt x="680" y="1814"/>
                  </a:lnTo>
                  <a:lnTo>
                    <a:pt x="453" y="1814"/>
                  </a:lnTo>
                  <a:lnTo>
                    <a:pt x="453" y="1588"/>
                  </a:lnTo>
                  <a:lnTo>
                    <a:pt x="226" y="1588"/>
                  </a:lnTo>
                  <a:lnTo>
                    <a:pt x="226" y="1474"/>
                  </a:lnTo>
                  <a:lnTo>
                    <a:pt x="113" y="1474"/>
                  </a:lnTo>
                  <a:lnTo>
                    <a:pt x="113" y="1134"/>
                  </a:lnTo>
                  <a:lnTo>
                    <a:pt x="340" y="1134"/>
                  </a:lnTo>
                  <a:lnTo>
                    <a:pt x="340" y="1021"/>
                  </a:lnTo>
                  <a:lnTo>
                    <a:pt x="226" y="1021"/>
                  </a:lnTo>
                  <a:lnTo>
                    <a:pt x="226" y="907"/>
                  </a:lnTo>
                  <a:lnTo>
                    <a:pt x="340" y="907"/>
                  </a:lnTo>
                  <a:lnTo>
                    <a:pt x="340" y="567"/>
                  </a:lnTo>
                  <a:lnTo>
                    <a:pt x="113" y="567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35" name="Freeform 7">
              <a:extLst>
                <a:ext uri="{FF2B5EF4-FFF2-40B4-BE49-F238E27FC236}">
                  <a16:creationId xmlns:a16="http://schemas.microsoft.com/office/drawing/2014/main" id="{1A2F092E-31A7-4413-9A4C-80C26ECA48BC}"/>
                </a:ext>
              </a:extLst>
            </p:cNvPr>
            <p:cNvSpPr>
              <a:spLocks/>
            </p:cNvSpPr>
            <p:nvPr/>
          </p:nvSpPr>
          <p:spPr bwMode="auto">
            <a:xfrm>
              <a:off x="76" y="4032"/>
              <a:ext cx="1587" cy="2041"/>
            </a:xfrm>
            <a:custGeom>
              <a:avLst/>
              <a:gdLst>
                <a:gd name="T0" fmla="*/ 1134 w 1587"/>
                <a:gd name="T1" fmla="*/ 113 h 2041"/>
                <a:gd name="T2" fmla="*/ 1134 w 1587"/>
                <a:gd name="T3" fmla="*/ 567 h 2041"/>
                <a:gd name="T4" fmla="*/ 1020 w 1587"/>
                <a:gd name="T5" fmla="*/ 567 h 2041"/>
                <a:gd name="T6" fmla="*/ 1020 w 1587"/>
                <a:gd name="T7" fmla="*/ 680 h 2041"/>
                <a:gd name="T8" fmla="*/ 1134 w 1587"/>
                <a:gd name="T9" fmla="*/ 680 h 2041"/>
                <a:gd name="T10" fmla="*/ 1134 w 1587"/>
                <a:gd name="T11" fmla="*/ 794 h 2041"/>
                <a:gd name="T12" fmla="*/ 1247 w 1587"/>
                <a:gd name="T13" fmla="*/ 794 h 2041"/>
                <a:gd name="T14" fmla="*/ 1247 w 1587"/>
                <a:gd name="T15" fmla="*/ 1134 h 2041"/>
                <a:gd name="T16" fmla="*/ 1587 w 1587"/>
                <a:gd name="T17" fmla="*/ 1134 h 2041"/>
                <a:gd name="T18" fmla="*/ 1587 w 1587"/>
                <a:gd name="T19" fmla="*/ 1474 h 2041"/>
                <a:gd name="T20" fmla="*/ 1474 w 1587"/>
                <a:gd name="T21" fmla="*/ 1474 h 2041"/>
                <a:gd name="T22" fmla="*/ 1474 w 1587"/>
                <a:gd name="T23" fmla="*/ 1588 h 2041"/>
                <a:gd name="T24" fmla="*/ 1360 w 1587"/>
                <a:gd name="T25" fmla="*/ 1588 h 2041"/>
                <a:gd name="T26" fmla="*/ 1360 w 1587"/>
                <a:gd name="T27" fmla="*/ 1701 h 2041"/>
                <a:gd name="T28" fmla="*/ 1020 w 1587"/>
                <a:gd name="T29" fmla="*/ 1701 h 2041"/>
                <a:gd name="T30" fmla="*/ 1020 w 1587"/>
                <a:gd name="T31" fmla="*/ 1928 h 2041"/>
                <a:gd name="T32" fmla="*/ 793 w 1587"/>
                <a:gd name="T33" fmla="*/ 1928 h 2041"/>
                <a:gd name="T34" fmla="*/ 793 w 1587"/>
                <a:gd name="T35" fmla="*/ 2041 h 2041"/>
                <a:gd name="T36" fmla="*/ 567 w 1587"/>
                <a:gd name="T37" fmla="*/ 2041 h 2041"/>
                <a:gd name="T38" fmla="*/ 567 w 1587"/>
                <a:gd name="T39" fmla="*/ 1814 h 2041"/>
                <a:gd name="T40" fmla="*/ 680 w 1587"/>
                <a:gd name="T41" fmla="*/ 1814 h 2041"/>
                <a:gd name="T42" fmla="*/ 680 w 1587"/>
                <a:gd name="T43" fmla="*/ 1701 h 2041"/>
                <a:gd name="T44" fmla="*/ 567 w 1587"/>
                <a:gd name="T45" fmla="*/ 1701 h 2041"/>
                <a:gd name="T46" fmla="*/ 567 w 1587"/>
                <a:gd name="T47" fmla="*/ 1588 h 2041"/>
                <a:gd name="T48" fmla="*/ 453 w 1587"/>
                <a:gd name="T49" fmla="*/ 1588 h 2041"/>
                <a:gd name="T50" fmla="*/ 453 w 1587"/>
                <a:gd name="T51" fmla="*/ 1474 h 2041"/>
                <a:gd name="T52" fmla="*/ 567 w 1587"/>
                <a:gd name="T53" fmla="*/ 1474 h 2041"/>
                <a:gd name="T54" fmla="*/ 567 w 1587"/>
                <a:gd name="T55" fmla="*/ 1361 h 2041"/>
                <a:gd name="T56" fmla="*/ 453 w 1587"/>
                <a:gd name="T57" fmla="*/ 1361 h 2041"/>
                <a:gd name="T58" fmla="*/ 453 w 1587"/>
                <a:gd name="T59" fmla="*/ 1247 h 2041"/>
                <a:gd name="T60" fmla="*/ 340 w 1587"/>
                <a:gd name="T61" fmla="*/ 1247 h 2041"/>
                <a:gd name="T62" fmla="*/ 340 w 1587"/>
                <a:gd name="T63" fmla="*/ 1361 h 2041"/>
                <a:gd name="T64" fmla="*/ 226 w 1587"/>
                <a:gd name="T65" fmla="*/ 1361 h 2041"/>
                <a:gd name="T66" fmla="*/ 226 w 1587"/>
                <a:gd name="T67" fmla="*/ 907 h 2041"/>
                <a:gd name="T68" fmla="*/ 0 w 1587"/>
                <a:gd name="T69" fmla="*/ 907 h 2041"/>
                <a:gd name="T70" fmla="*/ 0 w 1587"/>
                <a:gd name="T71" fmla="*/ 680 h 2041"/>
                <a:gd name="T72" fmla="*/ 113 w 1587"/>
                <a:gd name="T73" fmla="*/ 680 h 2041"/>
                <a:gd name="T74" fmla="*/ 113 w 1587"/>
                <a:gd name="T75" fmla="*/ 454 h 2041"/>
                <a:gd name="T76" fmla="*/ 226 w 1587"/>
                <a:gd name="T77" fmla="*/ 454 h 2041"/>
                <a:gd name="T78" fmla="*/ 226 w 1587"/>
                <a:gd name="T79" fmla="*/ 113 h 2041"/>
                <a:gd name="T80" fmla="*/ 226 w 1587"/>
                <a:gd name="T81" fmla="*/ 0 h 2041"/>
                <a:gd name="T82" fmla="*/ 907 w 1587"/>
                <a:gd name="T83" fmla="*/ 0 h 2041"/>
                <a:gd name="T84" fmla="*/ 907 w 1587"/>
                <a:gd name="T85" fmla="*/ 113 h 2041"/>
                <a:gd name="T86" fmla="*/ 1020 w 1587"/>
                <a:gd name="T87" fmla="*/ 113 h 2041"/>
                <a:gd name="T88" fmla="*/ 1134 w 1587"/>
                <a:gd name="T89" fmla="*/ 113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587" h="2041">
                  <a:moveTo>
                    <a:pt x="1134" y="113"/>
                  </a:moveTo>
                  <a:lnTo>
                    <a:pt x="1134" y="567"/>
                  </a:lnTo>
                  <a:lnTo>
                    <a:pt x="1020" y="567"/>
                  </a:lnTo>
                  <a:lnTo>
                    <a:pt x="1020" y="680"/>
                  </a:lnTo>
                  <a:lnTo>
                    <a:pt x="1134" y="680"/>
                  </a:lnTo>
                  <a:lnTo>
                    <a:pt x="1134" y="794"/>
                  </a:lnTo>
                  <a:lnTo>
                    <a:pt x="1247" y="794"/>
                  </a:lnTo>
                  <a:lnTo>
                    <a:pt x="1247" y="1134"/>
                  </a:lnTo>
                  <a:lnTo>
                    <a:pt x="1587" y="1134"/>
                  </a:lnTo>
                  <a:lnTo>
                    <a:pt x="1587" y="1474"/>
                  </a:lnTo>
                  <a:lnTo>
                    <a:pt x="1474" y="1474"/>
                  </a:lnTo>
                  <a:lnTo>
                    <a:pt x="1474" y="1588"/>
                  </a:lnTo>
                  <a:lnTo>
                    <a:pt x="1360" y="1588"/>
                  </a:lnTo>
                  <a:lnTo>
                    <a:pt x="1360" y="1701"/>
                  </a:lnTo>
                  <a:lnTo>
                    <a:pt x="1020" y="1701"/>
                  </a:lnTo>
                  <a:lnTo>
                    <a:pt x="1020" y="1928"/>
                  </a:lnTo>
                  <a:lnTo>
                    <a:pt x="793" y="1928"/>
                  </a:lnTo>
                  <a:lnTo>
                    <a:pt x="793" y="2041"/>
                  </a:lnTo>
                  <a:lnTo>
                    <a:pt x="567" y="2041"/>
                  </a:lnTo>
                  <a:lnTo>
                    <a:pt x="567" y="1814"/>
                  </a:lnTo>
                  <a:lnTo>
                    <a:pt x="680" y="1814"/>
                  </a:lnTo>
                  <a:lnTo>
                    <a:pt x="680" y="1701"/>
                  </a:lnTo>
                  <a:lnTo>
                    <a:pt x="567" y="1701"/>
                  </a:lnTo>
                  <a:lnTo>
                    <a:pt x="567" y="1588"/>
                  </a:lnTo>
                  <a:lnTo>
                    <a:pt x="453" y="1588"/>
                  </a:lnTo>
                  <a:lnTo>
                    <a:pt x="453" y="1474"/>
                  </a:lnTo>
                  <a:lnTo>
                    <a:pt x="567" y="1474"/>
                  </a:lnTo>
                  <a:lnTo>
                    <a:pt x="567" y="1361"/>
                  </a:lnTo>
                  <a:lnTo>
                    <a:pt x="453" y="1361"/>
                  </a:lnTo>
                  <a:lnTo>
                    <a:pt x="453" y="1247"/>
                  </a:lnTo>
                  <a:lnTo>
                    <a:pt x="340" y="1247"/>
                  </a:lnTo>
                  <a:lnTo>
                    <a:pt x="340" y="1361"/>
                  </a:lnTo>
                  <a:lnTo>
                    <a:pt x="226" y="1361"/>
                  </a:lnTo>
                  <a:lnTo>
                    <a:pt x="226" y="907"/>
                  </a:lnTo>
                  <a:lnTo>
                    <a:pt x="0" y="907"/>
                  </a:lnTo>
                  <a:lnTo>
                    <a:pt x="0" y="680"/>
                  </a:lnTo>
                  <a:lnTo>
                    <a:pt x="113" y="680"/>
                  </a:lnTo>
                  <a:lnTo>
                    <a:pt x="113" y="454"/>
                  </a:lnTo>
                  <a:lnTo>
                    <a:pt x="226" y="454"/>
                  </a:lnTo>
                  <a:lnTo>
                    <a:pt x="226" y="113"/>
                  </a:lnTo>
                  <a:lnTo>
                    <a:pt x="226" y="0"/>
                  </a:lnTo>
                  <a:lnTo>
                    <a:pt x="907" y="0"/>
                  </a:lnTo>
                  <a:lnTo>
                    <a:pt x="907" y="113"/>
                  </a:lnTo>
                  <a:lnTo>
                    <a:pt x="1020" y="113"/>
                  </a:lnTo>
                  <a:lnTo>
                    <a:pt x="1134" y="11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36" name="Freeform 8">
              <a:extLst>
                <a:ext uri="{FF2B5EF4-FFF2-40B4-BE49-F238E27FC236}">
                  <a16:creationId xmlns:a16="http://schemas.microsoft.com/office/drawing/2014/main" id="{DED3E004-A2F2-4426-940F-54926EF59BE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3919"/>
              <a:ext cx="794" cy="2041"/>
            </a:xfrm>
            <a:custGeom>
              <a:avLst/>
              <a:gdLst>
                <a:gd name="T0" fmla="*/ 567 w 794"/>
                <a:gd name="T1" fmla="*/ 1247 h 2041"/>
                <a:gd name="T2" fmla="*/ 567 w 794"/>
                <a:gd name="T3" fmla="*/ 1587 h 2041"/>
                <a:gd name="T4" fmla="*/ 681 w 794"/>
                <a:gd name="T5" fmla="*/ 1587 h 2041"/>
                <a:gd name="T6" fmla="*/ 681 w 794"/>
                <a:gd name="T7" fmla="*/ 1701 h 2041"/>
                <a:gd name="T8" fmla="*/ 567 w 794"/>
                <a:gd name="T9" fmla="*/ 1701 h 2041"/>
                <a:gd name="T10" fmla="*/ 567 w 794"/>
                <a:gd name="T11" fmla="*/ 2041 h 2041"/>
                <a:gd name="T12" fmla="*/ 681 w 794"/>
                <a:gd name="T13" fmla="*/ 2041 h 2041"/>
                <a:gd name="T14" fmla="*/ 681 w 794"/>
                <a:gd name="T15" fmla="*/ 1927 h 2041"/>
                <a:gd name="T16" fmla="*/ 794 w 794"/>
                <a:gd name="T17" fmla="*/ 1927 h 2041"/>
                <a:gd name="T18" fmla="*/ 794 w 794"/>
                <a:gd name="T19" fmla="*/ 1247 h 2041"/>
                <a:gd name="T20" fmla="*/ 681 w 794"/>
                <a:gd name="T21" fmla="*/ 1247 h 2041"/>
                <a:gd name="T22" fmla="*/ 681 w 794"/>
                <a:gd name="T23" fmla="*/ 793 h 2041"/>
                <a:gd name="T24" fmla="*/ 794 w 794"/>
                <a:gd name="T25" fmla="*/ 793 h 2041"/>
                <a:gd name="T26" fmla="*/ 794 w 794"/>
                <a:gd name="T27" fmla="*/ 453 h 2041"/>
                <a:gd name="T28" fmla="*/ 794 w 794"/>
                <a:gd name="T29" fmla="*/ 226 h 2041"/>
                <a:gd name="T30" fmla="*/ 681 w 794"/>
                <a:gd name="T31" fmla="*/ 226 h 2041"/>
                <a:gd name="T32" fmla="*/ 681 w 794"/>
                <a:gd name="T33" fmla="*/ 0 h 2041"/>
                <a:gd name="T34" fmla="*/ 454 w 794"/>
                <a:gd name="T35" fmla="*/ 0 h 2041"/>
                <a:gd name="T36" fmla="*/ 454 w 794"/>
                <a:gd name="T37" fmla="*/ 113 h 2041"/>
                <a:gd name="T38" fmla="*/ 0 w 794"/>
                <a:gd name="T39" fmla="*/ 113 h 2041"/>
                <a:gd name="T40" fmla="*/ 0 w 794"/>
                <a:gd name="T41" fmla="*/ 226 h 2041"/>
                <a:gd name="T42" fmla="*/ 114 w 794"/>
                <a:gd name="T43" fmla="*/ 226 h 2041"/>
                <a:gd name="T44" fmla="*/ 114 w 794"/>
                <a:gd name="T45" fmla="*/ 680 h 2041"/>
                <a:gd name="T46" fmla="*/ 0 w 794"/>
                <a:gd name="T47" fmla="*/ 680 h 2041"/>
                <a:gd name="T48" fmla="*/ 0 w 794"/>
                <a:gd name="T49" fmla="*/ 793 h 2041"/>
                <a:gd name="T50" fmla="*/ 114 w 794"/>
                <a:gd name="T51" fmla="*/ 793 h 2041"/>
                <a:gd name="T52" fmla="*/ 114 w 794"/>
                <a:gd name="T53" fmla="*/ 907 h 2041"/>
                <a:gd name="T54" fmla="*/ 227 w 794"/>
                <a:gd name="T55" fmla="*/ 907 h 2041"/>
                <a:gd name="T56" fmla="*/ 227 w 794"/>
                <a:gd name="T57" fmla="*/ 1247 h 2041"/>
                <a:gd name="T58" fmla="*/ 567 w 794"/>
                <a:gd name="T59" fmla="*/ 1247 h 2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94" h="2041">
                  <a:moveTo>
                    <a:pt x="567" y="1247"/>
                  </a:moveTo>
                  <a:lnTo>
                    <a:pt x="567" y="1587"/>
                  </a:lnTo>
                  <a:lnTo>
                    <a:pt x="681" y="1587"/>
                  </a:lnTo>
                  <a:lnTo>
                    <a:pt x="681" y="1701"/>
                  </a:lnTo>
                  <a:lnTo>
                    <a:pt x="567" y="1701"/>
                  </a:lnTo>
                  <a:lnTo>
                    <a:pt x="567" y="2041"/>
                  </a:lnTo>
                  <a:lnTo>
                    <a:pt x="681" y="2041"/>
                  </a:lnTo>
                  <a:lnTo>
                    <a:pt x="681" y="1927"/>
                  </a:lnTo>
                  <a:lnTo>
                    <a:pt x="794" y="1927"/>
                  </a:lnTo>
                  <a:lnTo>
                    <a:pt x="794" y="1247"/>
                  </a:lnTo>
                  <a:lnTo>
                    <a:pt x="681" y="1247"/>
                  </a:lnTo>
                  <a:lnTo>
                    <a:pt x="681" y="793"/>
                  </a:lnTo>
                  <a:lnTo>
                    <a:pt x="794" y="793"/>
                  </a:lnTo>
                  <a:lnTo>
                    <a:pt x="794" y="453"/>
                  </a:lnTo>
                  <a:lnTo>
                    <a:pt x="794" y="226"/>
                  </a:lnTo>
                  <a:lnTo>
                    <a:pt x="681" y="226"/>
                  </a:lnTo>
                  <a:lnTo>
                    <a:pt x="681" y="0"/>
                  </a:lnTo>
                  <a:lnTo>
                    <a:pt x="454" y="0"/>
                  </a:lnTo>
                  <a:lnTo>
                    <a:pt x="454" y="113"/>
                  </a:lnTo>
                  <a:lnTo>
                    <a:pt x="0" y="113"/>
                  </a:lnTo>
                  <a:lnTo>
                    <a:pt x="0" y="226"/>
                  </a:lnTo>
                  <a:lnTo>
                    <a:pt x="114" y="226"/>
                  </a:lnTo>
                  <a:lnTo>
                    <a:pt x="114" y="680"/>
                  </a:lnTo>
                  <a:lnTo>
                    <a:pt x="0" y="680"/>
                  </a:lnTo>
                  <a:lnTo>
                    <a:pt x="0" y="793"/>
                  </a:lnTo>
                  <a:lnTo>
                    <a:pt x="114" y="793"/>
                  </a:lnTo>
                  <a:lnTo>
                    <a:pt x="114" y="907"/>
                  </a:lnTo>
                  <a:lnTo>
                    <a:pt x="227" y="907"/>
                  </a:lnTo>
                  <a:lnTo>
                    <a:pt x="227" y="1247"/>
                  </a:lnTo>
                  <a:lnTo>
                    <a:pt x="567" y="124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37" name="Freeform 9">
              <a:extLst>
                <a:ext uri="{FF2B5EF4-FFF2-40B4-BE49-F238E27FC236}">
                  <a16:creationId xmlns:a16="http://schemas.microsoft.com/office/drawing/2014/main" id="{B96C250C-BB9D-499A-9ECC-718F884388DB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7" y="3919"/>
              <a:ext cx="1814" cy="1927"/>
            </a:xfrm>
            <a:custGeom>
              <a:avLst/>
              <a:gdLst>
                <a:gd name="T0" fmla="*/ 0 w 1814"/>
                <a:gd name="T1" fmla="*/ 113 h 1927"/>
                <a:gd name="T2" fmla="*/ 113 w 1814"/>
                <a:gd name="T3" fmla="*/ 113 h 1927"/>
                <a:gd name="T4" fmla="*/ 113 w 1814"/>
                <a:gd name="T5" fmla="*/ 0 h 1927"/>
                <a:gd name="T6" fmla="*/ 567 w 1814"/>
                <a:gd name="T7" fmla="*/ 0 h 1927"/>
                <a:gd name="T8" fmla="*/ 567 w 1814"/>
                <a:gd name="T9" fmla="*/ 113 h 1927"/>
                <a:gd name="T10" fmla="*/ 680 w 1814"/>
                <a:gd name="T11" fmla="*/ 113 h 1927"/>
                <a:gd name="T12" fmla="*/ 680 w 1814"/>
                <a:gd name="T13" fmla="*/ 226 h 1927"/>
                <a:gd name="T14" fmla="*/ 793 w 1814"/>
                <a:gd name="T15" fmla="*/ 226 h 1927"/>
                <a:gd name="T16" fmla="*/ 793 w 1814"/>
                <a:gd name="T17" fmla="*/ 1474 h 1927"/>
                <a:gd name="T18" fmla="*/ 1134 w 1814"/>
                <a:gd name="T19" fmla="*/ 1474 h 1927"/>
                <a:gd name="T20" fmla="*/ 1134 w 1814"/>
                <a:gd name="T21" fmla="*/ 1360 h 1927"/>
                <a:gd name="T22" fmla="*/ 1247 w 1814"/>
                <a:gd name="T23" fmla="*/ 1360 h 1927"/>
                <a:gd name="T24" fmla="*/ 1247 w 1814"/>
                <a:gd name="T25" fmla="*/ 1247 h 1927"/>
                <a:gd name="T26" fmla="*/ 1360 w 1814"/>
                <a:gd name="T27" fmla="*/ 1247 h 1927"/>
                <a:gd name="T28" fmla="*/ 1360 w 1814"/>
                <a:gd name="T29" fmla="*/ 793 h 1927"/>
                <a:gd name="T30" fmla="*/ 1587 w 1814"/>
                <a:gd name="T31" fmla="*/ 793 h 1927"/>
                <a:gd name="T32" fmla="*/ 1587 w 1814"/>
                <a:gd name="T33" fmla="*/ 680 h 1927"/>
                <a:gd name="T34" fmla="*/ 1814 w 1814"/>
                <a:gd name="T35" fmla="*/ 680 h 1927"/>
                <a:gd name="T36" fmla="*/ 1814 w 1814"/>
                <a:gd name="T37" fmla="*/ 907 h 1927"/>
                <a:gd name="T38" fmla="*/ 1701 w 1814"/>
                <a:gd name="T39" fmla="*/ 907 h 1927"/>
                <a:gd name="T40" fmla="*/ 1701 w 1814"/>
                <a:gd name="T41" fmla="*/ 1247 h 1927"/>
                <a:gd name="T42" fmla="*/ 1587 w 1814"/>
                <a:gd name="T43" fmla="*/ 1247 h 1927"/>
                <a:gd name="T44" fmla="*/ 1587 w 1814"/>
                <a:gd name="T45" fmla="*/ 1360 h 1927"/>
                <a:gd name="T46" fmla="*/ 1474 w 1814"/>
                <a:gd name="T47" fmla="*/ 1360 h 1927"/>
                <a:gd name="T48" fmla="*/ 1474 w 1814"/>
                <a:gd name="T49" fmla="*/ 1474 h 1927"/>
                <a:gd name="T50" fmla="*/ 1360 w 1814"/>
                <a:gd name="T51" fmla="*/ 1474 h 1927"/>
                <a:gd name="T52" fmla="*/ 1360 w 1814"/>
                <a:gd name="T53" fmla="*/ 1587 h 1927"/>
                <a:gd name="T54" fmla="*/ 1247 w 1814"/>
                <a:gd name="T55" fmla="*/ 1587 h 1927"/>
                <a:gd name="T56" fmla="*/ 1247 w 1814"/>
                <a:gd name="T57" fmla="*/ 1927 h 1927"/>
                <a:gd name="T58" fmla="*/ 907 w 1814"/>
                <a:gd name="T59" fmla="*/ 1927 h 1927"/>
                <a:gd name="T60" fmla="*/ 907 w 1814"/>
                <a:gd name="T61" fmla="*/ 1814 h 1927"/>
                <a:gd name="T62" fmla="*/ 680 w 1814"/>
                <a:gd name="T63" fmla="*/ 1814 h 1927"/>
                <a:gd name="T64" fmla="*/ 680 w 1814"/>
                <a:gd name="T65" fmla="*/ 1701 h 1927"/>
                <a:gd name="T66" fmla="*/ 793 w 1814"/>
                <a:gd name="T67" fmla="*/ 1701 h 1927"/>
                <a:gd name="T68" fmla="*/ 793 w 1814"/>
                <a:gd name="T69" fmla="*/ 1587 h 1927"/>
                <a:gd name="T70" fmla="*/ 680 w 1814"/>
                <a:gd name="T71" fmla="*/ 1587 h 1927"/>
                <a:gd name="T72" fmla="*/ 680 w 1814"/>
                <a:gd name="T73" fmla="*/ 1474 h 1927"/>
                <a:gd name="T74" fmla="*/ 567 w 1814"/>
                <a:gd name="T75" fmla="*/ 1474 h 1927"/>
                <a:gd name="T76" fmla="*/ 567 w 1814"/>
                <a:gd name="T77" fmla="*/ 793 h 1927"/>
                <a:gd name="T78" fmla="*/ 453 w 1814"/>
                <a:gd name="T79" fmla="*/ 793 h 1927"/>
                <a:gd name="T80" fmla="*/ 453 w 1814"/>
                <a:gd name="T81" fmla="*/ 680 h 1927"/>
                <a:gd name="T82" fmla="*/ 226 w 1814"/>
                <a:gd name="T83" fmla="*/ 680 h 1927"/>
                <a:gd name="T84" fmla="*/ 226 w 1814"/>
                <a:gd name="T85" fmla="*/ 453 h 1927"/>
                <a:gd name="T86" fmla="*/ 113 w 1814"/>
                <a:gd name="T87" fmla="*/ 453 h 1927"/>
                <a:gd name="T88" fmla="*/ 113 w 1814"/>
                <a:gd name="T89" fmla="*/ 226 h 1927"/>
                <a:gd name="T90" fmla="*/ 0 w 1814"/>
                <a:gd name="T91" fmla="*/ 226 h 1927"/>
                <a:gd name="T92" fmla="*/ 0 w 1814"/>
                <a:gd name="T93" fmla="*/ 113 h 19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814" h="1927">
                  <a:moveTo>
                    <a:pt x="0" y="113"/>
                  </a:moveTo>
                  <a:lnTo>
                    <a:pt x="113" y="113"/>
                  </a:lnTo>
                  <a:lnTo>
                    <a:pt x="113" y="0"/>
                  </a:lnTo>
                  <a:lnTo>
                    <a:pt x="567" y="0"/>
                  </a:lnTo>
                  <a:lnTo>
                    <a:pt x="567" y="113"/>
                  </a:lnTo>
                  <a:lnTo>
                    <a:pt x="680" y="113"/>
                  </a:lnTo>
                  <a:lnTo>
                    <a:pt x="680" y="226"/>
                  </a:lnTo>
                  <a:lnTo>
                    <a:pt x="793" y="226"/>
                  </a:lnTo>
                  <a:lnTo>
                    <a:pt x="793" y="1474"/>
                  </a:lnTo>
                  <a:lnTo>
                    <a:pt x="1134" y="1474"/>
                  </a:lnTo>
                  <a:lnTo>
                    <a:pt x="1134" y="1360"/>
                  </a:lnTo>
                  <a:lnTo>
                    <a:pt x="1247" y="1360"/>
                  </a:lnTo>
                  <a:lnTo>
                    <a:pt x="1247" y="1247"/>
                  </a:lnTo>
                  <a:lnTo>
                    <a:pt x="1360" y="1247"/>
                  </a:lnTo>
                  <a:lnTo>
                    <a:pt x="1360" y="793"/>
                  </a:lnTo>
                  <a:lnTo>
                    <a:pt x="1587" y="793"/>
                  </a:lnTo>
                  <a:lnTo>
                    <a:pt x="1587" y="680"/>
                  </a:lnTo>
                  <a:lnTo>
                    <a:pt x="1814" y="680"/>
                  </a:lnTo>
                  <a:lnTo>
                    <a:pt x="1814" y="907"/>
                  </a:lnTo>
                  <a:lnTo>
                    <a:pt x="1701" y="907"/>
                  </a:lnTo>
                  <a:lnTo>
                    <a:pt x="1701" y="1247"/>
                  </a:lnTo>
                  <a:lnTo>
                    <a:pt x="1587" y="1247"/>
                  </a:lnTo>
                  <a:lnTo>
                    <a:pt x="1587" y="1360"/>
                  </a:lnTo>
                  <a:lnTo>
                    <a:pt x="1474" y="1360"/>
                  </a:lnTo>
                  <a:lnTo>
                    <a:pt x="1474" y="1474"/>
                  </a:lnTo>
                  <a:lnTo>
                    <a:pt x="1360" y="1474"/>
                  </a:lnTo>
                  <a:lnTo>
                    <a:pt x="1360" y="1587"/>
                  </a:lnTo>
                  <a:lnTo>
                    <a:pt x="1247" y="1587"/>
                  </a:lnTo>
                  <a:lnTo>
                    <a:pt x="1247" y="1927"/>
                  </a:lnTo>
                  <a:lnTo>
                    <a:pt x="907" y="1927"/>
                  </a:lnTo>
                  <a:lnTo>
                    <a:pt x="907" y="1814"/>
                  </a:lnTo>
                  <a:lnTo>
                    <a:pt x="680" y="1814"/>
                  </a:lnTo>
                  <a:lnTo>
                    <a:pt x="680" y="1701"/>
                  </a:lnTo>
                  <a:lnTo>
                    <a:pt x="793" y="1701"/>
                  </a:lnTo>
                  <a:lnTo>
                    <a:pt x="793" y="1587"/>
                  </a:lnTo>
                  <a:lnTo>
                    <a:pt x="680" y="1587"/>
                  </a:lnTo>
                  <a:lnTo>
                    <a:pt x="680" y="1474"/>
                  </a:lnTo>
                  <a:lnTo>
                    <a:pt x="567" y="1474"/>
                  </a:lnTo>
                  <a:lnTo>
                    <a:pt x="567" y="793"/>
                  </a:lnTo>
                  <a:lnTo>
                    <a:pt x="453" y="793"/>
                  </a:lnTo>
                  <a:lnTo>
                    <a:pt x="453" y="680"/>
                  </a:lnTo>
                  <a:lnTo>
                    <a:pt x="226" y="680"/>
                  </a:lnTo>
                  <a:lnTo>
                    <a:pt x="226" y="453"/>
                  </a:lnTo>
                  <a:lnTo>
                    <a:pt x="113" y="453"/>
                  </a:lnTo>
                  <a:lnTo>
                    <a:pt x="113" y="226"/>
                  </a:lnTo>
                  <a:lnTo>
                    <a:pt x="0" y="226"/>
                  </a:lnTo>
                  <a:lnTo>
                    <a:pt x="0" y="11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38" name="Freeform 10">
              <a:extLst>
                <a:ext uri="{FF2B5EF4-FFF2-40B4-BE49-F238E27FC236}">
                  <a16:creationId xmlns:a16="http://schemas.microsoft.com/office/drawing/2014/main" id="{D91A3466-BED4-42F9-8F55-75C1C7D697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70" y="4599"/>
              <a:ext cx="567" cy="794"/>
            </a:xfrm>
            <a:custGeom>
              <a:avLst/>
              <a:gdLst>
                <a:gd name="T0" fmla="*/ 0 w 567"/>
                <a:gd name="T1" fmla="*/ 0 h 794"/>
                <a:gd name="T2" fmla="*/ 0 w 567"/>
                <a:gd name="T3" fmla="*/ 794 h 794"/>
                <a:gd name="T4" fmla="*/ 341 w 567"/>
                <a:gd name="T5" fmla="*/ 794 h 794"/>
                <a:gd name="T6" fmla="*/ 341 w 567"/>
                <a:gd name="T7" fmla="*/ 680 h 794"/>
                <a:gd name="T8" fmla="*/ 454 w 567"/>
                <a:gd name="T9" fmla="*/ 680 h 794"/>
                <a:gd name="T10" fmla="*/ 454 w 567"/>
                <a:gd name="T11" fmla="*/ 567 h 794"/>
                <a:gd name="T12" fmla="*/ 567 w 567"/>
                <a:gd name="T13" fmla="*/ 567 h 794"/>
                <a:gd name="T14" fmla="*/ 567 w 567"/>
                <a:gd name="T15" fmla="*/ 340 h 794"/>
                <a:gd name="T16" fmla="*/ 227 w 567"/>
                <a:gd name="T17" fmla="*/ 340 h 794"/>
                <a:gd name="T18" fmla="*/ 227 w 567"/>
                <a:gd name="T19" fmla="*/ 113 h 794"/>
                <a:gd name="T20" fmla="*/ 114 w 567"/>
                <a:gd name="T21" fmla="*/ 113 h 794"/>
                <a:gd name="T22" fmla="*/ 114 w 567"/>
                <a:gd name="T23" fmla="*/ 0 h 794"/>
                <a:gd name="T24" fmla="*/ 0 w 567"/>
                <a:gd name="T25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67" h="794">
                  <a:moveTo>
                    <a:pt x="0" y="0"/>
                  </a:moveTo>
                  <a:lnTo>
                    <a:pt x="0" y="794"/>
                  </a:lnTo>
                  <a:lnTo>
                    <a:pt x="341" y="794"/>
                  </a:lnTo>
                  <a:lnTo>
                    <a:pt x="341" y="680"/>
                  </a:lnTo>
                  <a:lnTo>
                    <a:pt x="454" y="680"/>
                  </a:lnTo>
                  <a:lnTo>
                    <a:pt x="454" y="567"/>
                  </a:lnTo>
                  <a:lnTo>
                    <a:pt x="567" y="567"/>
                  </a:lnTo>
                  <a:lnTo>
                    <a:pt x="567" y="340"/>
                  </a:lnTo>
                  <a:lnTo>
                    <a:pt x="227" y="340"/>
                  </a:lnTo>
                  <a:lnTo>
                    <a:pt x="227" y="113"/>
                  </a:lnTo>
                  <a:lnTo>
                    <a:pt x="114" y="113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39" name="Freeform 11">
              <a:extLst>
                <a:ext uri="{FF2B5EF4-FFF2-40B4-BE49-F238E27FC236}">
                  <a16:creationId xmlns:a16="http://schemas.microsoft.com/office/drawing/2014/main" id="{D480ECF1-FBF6-487D-9295-D1BB0133ABC6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7" y="4372"/>
              <a:ext cx="567" cy="1248"/>
            </a:xfrm>
            <a:custGeom>
              <a:avLst/>
              <a:gdLst>
                <a:gd name="T0" fmla="*/ 113 w 567"/>
                <a:gd name="T1" fmla="*/ 0 h 1248"/>
                <a:gd name="T2" fmla="*/ 113 w 567"/>
                <a:gd name="T3" fmla="*/ 227 h 1248"/>
                <a:gd name="T4" fmla="*/ 113 w 567"/>
                <a:gd name="T5" fmla="*/ 340 h 1248"/>
                <a:gd name="T6" fmla="*/ 0 w 567"/>
                <a:gd name="T7" fmla="*/ 340 h 1248"/>
                <a:gd name="T8" fmla="*/ 0 w 567"/>
                <a:gd name="T9" fmla="*/ 794 h 1248"/>
                <a:gd name="T10" fmla="*/ 113 w 567"/>
                <a:gd name="T11" fmla="*/ 794 h 1248"/>
                <a:gd name="T12" fmla="*/ 113 w 567"/>
                <a:gd name="T13" fmla="*/ 1021 h 1248"/>
                <a:gd name="T14" fmla="*/ 226 w 567"/>
                <a:gd name="T15" fmla="*/ 1021 h 1248"/>
                <a:gd name="T16" fmla="*/ 226 w 567"/>
                <a:gd name="T17" fmla="*/ 1134 h 1248"/>
                <a:gd name="T18" fmla="*/ 340 w 567"/>
                <a:gd name="T19" fmla="*/ 1134 h 1248"/>
                <a:gd name="T20" fmla="*/ 340 w 567"/>
                <a:gd name="T21" fmla="*/ 1248 h 1248"/>
                <a:gd name="T22" fmla="*/ 567 w 567"/>
                <a:gd name="T23" fmla="*/ 1248 h 1248"/>
                <a:gd name="T24" fmla="*/ 567 w 567"/>
                <a:gd name="T25" fmla="*/ 340 h 1248"/>
                <a:gd name="T26" fmla="*/ 453 w 567"/>
                <a:gd name="T27" fmla="*/ 340 h 1248"/>
                <a:gd name="T28" fmla="*/ 453 w 567"/>
                <a:gd name="T29" fmla="*/ 227 h 1248"/>
                <a:gd name="T30" fmla="*/ 226 w 567"/>
                <a:gd name="T31" fmla="*/ 227 h 1248"/>
                <a:gd name="T32" fmla="*/ 226 w 567"/>
                <a:gd name="T33" fmla="*/ 0 h 1248"/>
                <a:gd name="T34" fmla="*/ 113 w 567"/>
                <a:gd name="T35" fmla="*/ 0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67" h="1248">
                  <a:moveTo>
                    <a:pt x="113" y="0"/>
                  </a:moveTo>
                  <a:lnTo>
                    <a:pt x="113" y="227"/>
                  </a:lnTo>
                  <a:lnTo>
                    <a:pt x="113" y="340"/>
                  </a:lnTo>
                  <a:lnTo>
                    <a:pt x="0" y="340"/>
                  </a:lnTo>
                  <a:lnTo>
                    <a:pt x="0" y="794"/>
                  </a:lnTo>
                  <a:lnTo>
                    <a:pt x="113" y="794"/>
                  </a:lnTo>
                  <a:lnTo>
                    <a:pt x="113" y="1021"/>
                  </a:lnTo>
                  <a:lnTo>
                    <a:pt x="226" y="1021"/>
                  </a:lnTo>
                  <a:lnTo>
                    <a:pt x="226" y="1134"/>
                  </a:lnTo>
                  <a:lnTo>
                    <a:pt x="340" y="1134"/>
                  </a:lnTo>
                  <a:lnTo>
                    <a:pt x="340" y="1248"/>
                  </a:lnTo>
                  <a:lnTo>
                    <a:pt x="567" y="1248"/>
                  </a:lnTo>
                  <a:lnTo>
                    <a:pt x="567" y="340"/>
                  </a:lnTo>
                  <a:lnTo>
                    <a:pt x="453" y="340"/>
                  </a:lnTo>
                  <a:lnTo>
                    <a:pt x="453" y="227"/>
                  </a:lnTo>
                  <a:lnTo>
                    <a:pt x="226" y="227"/>
                  </a:lnTo>
                  <a:lnTo>
                    <a:pt x="226" y="0"/>
                  </a:lnTo>
                  <a:lnTo>
                    <a:pt x="11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0" name="Freeform 12">
              <a:extLst>
                <a:ext uri="{FF2B5EF4-FFF2-40B4-BE49-F238E27FC236}">
                  <a16:creationId xmlns:a16="http://schemas.microsoft.com/office/drawing/2014/main" id="{2ECA0775-B4EB-44EC-8170-FD9BFAFCC0C8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0" y="5393"/>
              <a:ext cx="794" cy="907"/>
            </a:xfrm>
            <a:custGeom>
              <a:avLst/>
              <a:gdLst>
                <a:gd name="T0" fmla="*/ 0 w 794"/>
                <a:gd name="T1" fmla="*/ 0 h 907"/>
                <a:gd name="T2" fmla="*/ 0 w 794"/>
                <a:gd name="T3" fmla="*/ 907 h 907"/>
                <a:gd name="T4" fmla="*/ 227 w 794"/>
                <a:gd name="T5" fmla="*/ 907 h 907"/>
                <a:gd name="T6" fmla="*/ 227 w 794"/>
                <a:gd name="T7" fmla="*/ 794 h 907"/>
                <a:gd name="T8" fmla="*/ 227 w 794"/>
                <a:gd name="T9" fmla="*/ 680 h 907"/>
                <a:gd name="T10" fmla="*/ 340 w 794"/>
                <a:gd name="T11" fmla="*/ 680 h 907"/>
                <a:gd name="T12" fmla="*/ 567 w 794"/>
                <a:gd name="T13" fmla="*/ 680 h 907"/>
                <a:gd name="T14" fmla="*/ 567 w 794"/>
                <a:gd name="T15" fmla="*/ 567 h 907"/>
                <a:gd name="T16" fmla="*/ 680 w 794"/>
                <a:gd name="T17" fmla="*/ 567 h 907"/>
                <a:gd name="T18" fmla="*/ 680 w 794"/>
                <a:gd name="T19" fmla="*/ 453 h 907"/>
                <a:gd name="T20" fmla="*/ 794 w 794"/>
                <a:gd name="T21" fmla="*/ 453 h 907"/>
                <a:gd name="T22" fmla="*/ 794 w 794"/>
                <a:gd name="T23" fmla="*/ 340 h 907"/>
                <a:gd name="T24" fmla="*/ 567 w 794"/>
                <a:gd name="T25" fmla="*/ 340 h 907"/>
                <a:gd name="T26" fmla="*/ 567 w 794"/>
                <a:gd name="T27" fmla="*/ 227 h 907"/>
                <a:gd name="T28" fmla="*/ 680 w 794"/>
                <a:gd name="T29" fmla="*/ 227 h 907"/>
                <a:gd name="T30" fmla="*/ 680 w 794"/>
                <a:gd name="T31" fmla="*/ 113 h 907"/>
                <a:gd name="T32" fmla="*/ 567 w 794"/>
                <a:gd name="T33" fmla="*/ 113 h 907"/>
                <a:gd name="T34" fmla="*/ 567 w 794"/>
                <a:gd name="T35" fmla="*/ 0 h 907"/>
                <a:gd name="T36" fmla="*/ 454 w 794"/>
                <a:gd name="T37" fmla="*/ 0 h 907"/>
                <a:gd name="T38" fmla="*/ 454 w 794"/>
                <a:gd name="T39" fmla="*/ 227 h 907"/>
                <a:gd name="T40" fmla="*/ 227 w 794"/>
                <a:gd name="T41" fmla="*/ 227 h 907"/>
                <a:gd name="T42" fmla="*/ 227 w 794"/>
                <a:gd name="T43" fmla="*/ 113 h 907"/>
                <a:gd name="T44" fmla="*/ 113 w 794"/>
                <a:gd name="T45" fmla="*/ 113 h 907"/>
                <a:gd name="T46" fmla="*/ 113 w 794"/>
                <a:gd name="T47" fmla="*/ 0 h 907"/>
                <a:gd name="T48" fmla="*/ 0 w 794"/>
                <a:gd name="T49" fmla="*/ 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94" h="907">
                  <a:moveTo>
                    <a:pt x="0" y="0"/>
                  </a:moveTo>
                  <a:lnTo>
                    <a:pt x="0" y="907"/>
                  </a:lnTo>
                  <a:lnTo>
                    <a:pt x="227" y="907"/>
                  </a:lnTo>
                  <a:lnTo>
                    <a:pt x="227" y="794"/>
                  </a:lnTo>
                  <a:lnTo>
                    <a:pt x="227" y="680"/>
                  </a:lnTo>
                  <a:lnTo>
                    <a:pt x="340" y="680"/>
                  </a:lnTo>
                  <a:lnTo>
                    <a:pt x="567" y="680"/>
                  </a:lnTo>
                  <a:lnTo>
                    <a:pt x="567" y="567"/>
                  </a:lnTo>
                  <a:lnTo>
                    <a:pt x="680" y="567"/>
                  </a:lnTo>
                  <a:lnTo>
                    <a:pt x="680" y="453"/>
                  </a:lnTo>
                  <a:lnTo>
                    <a:pt x="794" y="453"/>
                  </a:lnTo>
                  <a:lnTo>
                    <a:pt x="794" y="340"/>
                  </a:lnTo>
                  <a:lnTo>
                    <a:pt x="567" y="340"/>
                  </a:lnTo>
                  <a:lnTo>
                    <a:pt x="567" y="227"/>
                  </a:lnTo>
                  <a:lnTo>
                    <a:pt x="680" y="227"/>
                  </a:lnTo>
                  <a:lnTo>
                    <a:pt x="680" y="113"/>
                  </a:lnTo>
                  <a:lnTo>
                    <a:pt x="567" y="113"/>
                  </a:lnTo>
                  <a:lnTo>
                    <a:pt x="567" y="0"/>
                  </a:lnTo>
                  <a:lnTo>
                    <a:pt x="454" y="0"/>
                  </a:lnTo>
                  <a:lnTo>
                    <a:pt x="454" y="227"/>
                  </a:lnTo>
                  <a:lnTo>
                    <a:pt x="227" y="227"/>
                  </a:lnTo>
                  <a:lnTo>
                    <a:pt x="227" y="113"/>
                  </a:lnTo>
                  <a:lnTo>
                    <a:pt x="113" y="113"/>
                  </a:lnTo>
                  <a:lnTo>
                    <a:pt x="113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1" name="Freeform 13">
              <a:extLst>
                <a:ext uri="{FF2B5EF4-FFF2-40B4-BE49-F238E27FC236}">
                  <a16:creationId xmlns:a16="http://schemas.microsoft.com/office/drawing/2014/main" id="{D0127014-07AD-4930-9864-A0209F709A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6073"/>
              <a:ext cx="227" cy="114"/>
            </a:xfrm>
            <a:custGeom>
              <a:avLst/>
              <a:gdLst>
                <a:gd name="T0" fmla="*/ 0 w 227"/>
                <a:gd name="T1" fmla="*/ 0 h 114"/>
                <a:gd name="T2" fmla="*/ 0 w 227"/>
                <a:gd name="T3" fmla="*/ 114 h 114"/>
                <a:gd name="T4" fmla="*/ 227 w 227"/>
                <a:gd name="T5" fmla="*/ 114 h 114"/>
                <a:gd name="T6" fmla="*/ 227 w 227"/>
                <a:gd name="T7" fmla="*/ 0 h 114"/>
                <a:gd name="T8" fmla="*/ 0 w 227"/>
                <a:gd name="T9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7" h="114">
                  <a:moveTo>
                    <a:pt x="0" y="0"/>
                  </a:moveTo>
                  <a:lnTo>
                    <a:pt x="0" y="114"/>
                  </a:lnTo>
                  <a:lnTo>
                    <a:pt x="227" y="114"/>
                  </a:lnTo>
                  <a:lnTo>
                    <a:pt x="22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2" name="Freeform 14">
              <a:extLst>
                <a:ext uri="{FF2B5EF4-FFF2-40B4-BE49-F238E27FC236}">
                  <a16:creationId xmlns:a16="http://schemas.microsoft.com/office/drawing/2014/main" id="{7153ECFB-53BF-4EDE-9398-1757539FBBD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7" y="6073"/>
              <a:ext cx="113" cy="227"/>
            </a:xfrm>
            <a:custGeom>
              <a:avLst/>
              <a:gdLst>
                <a:gd name="T0" fmla="*/ 0 w 113"/>
                <a:gd name="T1" fmla="*/ 0 h 227"/>
                <a:gd name="T2" fmla="*/ 0 w 113"/>
                <a:gd name="T3" fmla="*/ 227 h 227"/>
                <a:gd name="T4" fmla="*/ 113 w 113"/>
                <a:gd name="T5" fmla="*/ 227 h 227"/>
                <a:gd name="T6" fmla="*/ 113 w 113"/>
                <a:gd name="T7" fmla="*/ 0 h 227"/>
                <a:gd name="T8" fmla="*/ 0 w 113"/>
                <a:gd name="T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3" h="227">
                  <a:moveTo>
                    <a:pt x="0" y="0"/>
                  </a:moveTo>
                  <a:lnTo>
                    <a:pt x="0" y="227"/>
                  </a:lnTo>
                  <a:lnTo>
                    <a:pt x="113" y="227"/>
                  </a:lnTo>
                  <a:lnTo>
                    <a:pt x="113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3" name="Freeform 15">
              <a:extLst>
                <a:ext uri="{FF2B5EF4-FFF2-40B4-BE49-F238E27FC236}">
                  <a16:creationId xmlns:a16="http://schemas.microsoft.com/office/drawing/2014/main" id="{31152B1A-94AA-41AD-A52E-B28AE9502941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7" y="6300"/>
              <a:ext cx="340" cy="567"/>
            </a:xfrm>
            <a:custGeom>
              <a:avLst/>
              <a:gdLst>
                <a:gd name="T0" fmla="*/ 340 w 340"/>
                <a:gd name="T1" fmla="*/ 0 h 567"/>
                <a:gd name="T2" fmla="*/ 113 w 340"/>
                <a:gd name="T3" fmla="*/ 0 h 567"/>
                <a:gd name="T4" fmla="*/ 113 w 340"/>
                <a:gd name="T5" fmla="*/ 227 h 567"/>
                <a:gd name="T6" fmla="*/ 0 w 340"/>
                <a:gd name="T7" fmla="*/ 227 h 567"/>
                <a:gd name="T8" fmla="*/ 0 w 340"/>
                <a:gd name="T9" fmla="*/ 567 h 567"/>
                <a:gd name="T10" fmla="*/ 113 w 340"/>
                <a:gd name="T11" fmla="*/ 567 h 567"/>
                <a:gd name="T12" fmla="*/ 113 w 340"/>
                <a:gd name="T13" fmla="*/ 454 h 567"/>
                <a:gd name="T14" fmla="*/ 226 w 340"/>
                <a:gd name="T15" fmla="*/ 454 h 567"/>
                <a:gd name="T16" fmla="*/ 226 w 340"/>
                <a:gd name="T17" fmla="*/ 227 h 567"/>
                <a:gd name="T18" fmla="*/ 340 w 340"/>
                <a:gd name="T19" fmla="*/ 227 h 567"/>
                <a:gd name="T20" fmla="*/ 340 w 340"/>
                <a:gd name="T2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0" h="567">
                  <a:moveTo>
                    <a:pt x="340" y="0"/>
                  </a:moveTo>
                  <a:lnTo>
                    <a:pt x="113" y="0"/>
                  </a:lnTo>
                  <a:lnTo>
                    <a:pt x="113" y="227"/>
                  </a:lnTo>
                  <a:lnTo>
                    <a:pt x="0" y="227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454"/>
                  </a:lnTo>
                  <a:lnTo>
                    <a:pt x="226" y="454"/>
                  </a:lnTo>
                  <a:lnTo>
                    <a:pt x="226" y="227"/>
                  </a:lnTo>
                  <a:lnTo>
                    <a:pt x="340" y="227"/>
                  </a:lnTo>
                  <a:lnTo>
                    <a:pt x="34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4" name="Freeform 16">
              <a:extLst>
                <a:ext uri="{FF2B5EF4-FFF2-40B4-BE49-F238E27FC236}">
                  <a16:creationId xmlns:a16="http://schemas.microsoft.com/office/drawing/2014/main" id="{F062247C-81A5-4A76-9B0C-3C545AC38FA4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2785"/>
              <a:ext cx="1928" cy="2154"/>
            </a:xfrm>
            <a:custGeom>
              <a:avLst/>
              <a:gdLst>
                <a:gd name="T0" fmla="*/ 1928 w 1928"/>
                <a:gd name="T1" fmla="*/ 567 h 2154"/>
                <a:gd name="T2" fmla="*/ 1815 w 1928"/>
                <a:gd name="T3" fmla="*/ 567 h 2154"/>
                <a:gd name="T4" fmla="*/ 1815 w 1928"/>
                <a:gd name="T5" fmla="*/ 453 h 2154"/>
                <a:gd name="T6" fmla="*/ 1701 w 1928"/>
                <a:gd name="T7" fmla="*/ 453 h 2154"/>
                <a:gd name="T8" fmla="*/ 1701 w 1928"/>
                <a:gd name="T9" fmla="*/ 340 h 2154"/>
                <a:gd name="T10" fmla="*/ 1474 w 1928"/>
                <a:gd name="T11" fmla="*/ 340 h 2154"/>
                <a:gd name="T12" fmla="*/ 1474 w 1928"/>
                <a:gd name="T13" fmla="*/ 453 h 2154"/>
                <a:gd name="T14" fmla="*/ 1361 w 1928"/>
                <a:gd name="T15" fmla="*/ 453 h 2154"/>
                <a:gd name="T16" fmla="*/ 1361 w 1928"/>
                <a:gd name="T17" fmla="*/ 113 h 2154"/>
                <a:gd name="T18" fmla="*/ 1134 w 1928"/>
                <a:gd name="T19" fmla="*/ 113 h 2154"/>
                <a:gd name="T20" fmla="*/ 1134 w 1928"/>
                <a:gd name="T21" fmla="*/ 226 h 2154"/>
                <a:gd name="T22" fmla="*/ 907 w 1928"/>
                <a:gd name="T23" fmla="*/ 226 h 2154"/>
                <a:gd name="T24" fmla="*/ 907 w 1928"/>
                <a:gd name="T25" fmla="*/ 113 h 2154"/>
                <a:gd name="T26" fmla="*/ 794 w 1928"/>
                <a:gd name="T27" fmla="*/ 113 h 2154"/>
                <a:gd name="T28" fmla="*/ 794 w 1928"/>
                <a:gd name="T29" fmla="*/ 0 h 2154"/>
                <a:gd name="T30" fmla="*/ 454 w 1928"/>
                <a:gd name="T31" fmla="*/ 0 h 2154"/>
                <a:gd name="T32" fmla="*/ 454 w 1928"/>
                <a:gd name="T33" fmla="*/ 113 h 2154"/>
                <a:gd name="T34" fmla="*/ 340 w 1928"/>
                <a:gd name="T35" fmla="*/ 113 h 2154"/>
                <a:gd name="T36" fmla="*/ 340 w 1928"/>
                <a:gd name="T37" fmla="*/ 680 h 2154"/>
                <a:gd name="T38" fmla="*/ 454 w 1928"/>
                <a:gd name="T39" fmla="*/ 680 h 2154"/>
                <a:gd name="T40" fmla="*/ 454 w 1928"/>
                <a:gd name="T41" fmla="*/ 793 h 2154"/>
                <a:gd name="T42" fmla="*/ 567 w 1928"/>
                <a:gd name="T43" fmla="*/ 793 h 2154"/>
                <a:gd name="T44" fmla="*/ 567 w 1928"/>
                <a:gd name="T45" fmla="*/ 907 h 2154"/>
                <a:gd name="T46" fmla="*/ 340 w 1928"/>
                <a:gd name="T47" fmla="*/ 907 h 2154"/>
                <a:gd name="T48" fmla="*/ 340 w 1928"/>
                <a:gd name="T49" fmla="*/ 1587 h 2154"/>
                <a:gd name="T50" fmla="*/ 114 w 1928"/>
                <a:gd name="T51" fmla="*/ 1587 h 2154"/>
                <a:gd name="T52" fmla="*/ 114 w 1928"/>
                <a:gd name="T53" fmla="*/ 1701 h 2154"/>
                <a:gd name="T54" fmla="*/ 0 w 1928"/>
                <a:gd name="T55" fmla="*/ 1701 h 2154"/>
                <a:gd name="T56" fmla="*/ 0 w 1928"/>
                <a:gd name="T57" fmla="*/ 1814 h 2154"/>
                <a:gd name="T58" fmla="*/ 227 w 1928"/>
                <a:gd name="T59" fmla="*/ 1814 h 2154"/>
                <a:gd name="T60" fmla="*/ 227 w 1928"/>
                <a:gd name="T61" fmla="*/ 2154 h 2154"/>
                <a:gd name="T62" fmla="*/ 454 w 1928"/>
                <a:gd name="T63" fmla="*/ 2154 h 2154"/>
                <a:gd name="T64" fmla="*/ 454 w 1928"/>
                <a:gd name="T65" fmla="*/ 2041 h 2154"/>
                <a:gd name="T66" fmla="*/ 567 w 1928"/>
                <a:gd name="T67" fmla="*/ 2041 h 2154"/>
                <a:gd name="T68" fmla="*/ 567 w 1928"/>
                <a:gd name="T69" fmla="*/ 1927 h 2154"/>
                <a:gd name="T70" fmla="*/ 681 w 1928"/>
                <a:gd name="T71" fmla="*/ 1927 h 2154"/>
                <a:gd name="T72" fmla="*/ 681 w 1928"/>
                <a:gd name="T73" fmla="*/ 1814 h 2154"/>
                <a:gd name="T74" fmla="*/ 907 w 1928"/>
                <a:gd name="T75" fmla="*/ 1814 h 2154"/>
                <a:gd name="T76" fmla="*/ 907 w 1928"/>
                <a:gd name="T77" fmla="*/ 1701 h 2154"/>
                <a:gd name="T78" fmla="*/ 1248 w 1928"/>
                <a:gd name="T79" fmla="*/ 1701 h 2154"/>
                <a:gd name="T80" fmla="*/ 1248 w 1928"/>
                <a:gd name="T81" fmla="*/ 1360 h 2154"/>
                <a:gd name="T82" fmla="*/ 1361 w 1928"/>
                <a:gd name="T83" fmla="*/ 1360 h 2154"/>
                <a:gd name="T84" fmla="*/ 1361 w 1928"/>
                <a:gd name="T85" fmla="*/ 1134 h 2154"/>
                <a:gd name="T86" fmla="*/ 1248 w 1928"/>
                <a:gd name="T87" fmla="*/ 1134 h 2154"/>
                <a:gd name="T88" fmla="*/ 1248 w 1928"/>
                <a:gd name="T89" fmla="*/ 907 h 2154"/>
                <a:gd name="T90" fmla="*/ 1474 w 1928"/>
                <a:gd name="T91" fmla="*/ 907 h 2154"/>
                <a:gd name="T92" fmla="*/ 1474 w 1928"/>
                <a:gd name="T93" fmla="*/ 680 h 2154"/>
                <a:gd name="T94" fmla="*/ 1928 w 1928"/>
                <a:gd name="T95" fmla="*/ 680 h 2154"/>
                <a:gd name="T96" fmla="*/ 1928 w 1928"/>
                <a:gd name="T97" fmla="*/ 567 h 2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928" h="2154">
                  <a:moveTo>
                    <a:pt x="1928" y="567"/>
                  </a:moveTo>
                  <a:lnTo>
                    <a:pt x="1815" y="567"/>
                  </a:lnTo>
                  <a:lnTo>
                    <a:pt x="1815" y="453"/>
                  </a:lnTo>
                  <a:lnTo>
                    <a:pt x="1701" y="453"/>
                  </a:lnTo>
                  <a:lnTo>
                    <a:pt x="1701" y="340"/>
                  </a:lnTo>
                  <a:lnTo>
                    <a:pt x="1474" y="340"/>
                  </a:lnTo>
                  <a:lnTo>
                    <a:pt x="1474" y="453"/>
                  </a:lnTo>
                  <a:lnTo>
                    <a:pt x="1361" y="453"/>
                  </a:lnTo>
                  <a:lnTo>
                    <a:pt x="1361" y="113"/>
                  </a:lnTo>
                  <a:lnTo>
                    <a:pt x="1134" y="113"/>
                  </a:lnTo>
                  <a:lnTo>
                    <a:pt x="1134" y="226"/>
                  </a:lnTo>
                  <a:lnTo>
                    <a:pt x="907" y="226"/>
                  </a:lnTo>
                  <a:lnTo>
                    <a:pt x="907" y="113"/>
                  </a:lnTo>
                  <a:lnTo>
                    <a:pt x="794" y="113"/>
                  </a:lnTo>
                  <a:lnTo>
                    <a:pt x="794" y="0"/>
                  </a:lnTo>
                  <a:lnTo>
                    <a:pt x="454" y="0"/>
                  </a:lnTo>
                  <a:lnTo>
                    <a:pt x="454" y="113"/>
                  </a:lnTo>
                  <a:lnTo>
                    <a:pt x="340" y="113"/>
                  </a:lnTo>
                  <a:lnTo>
                    <a:pt x="340" y="680"/>
                  </a:lnTo>
                  <a:lnTo>
                    <a:pt x="454" y="680"/>
                  </a:lnTo>
                  <a:lnTo>
                    <a:pt x="454" y="793"/>
                  </a:lnTo>
                  <a:lnTo>
                    <a:pt x="567" y="793"/>
                  </a:lnTo>
                  <a:lnTo>
                    <a:pt x="567" y="907"/>
                  </a:lnTo>
                  <a:lnTo>
                    <a:pt x="340" y="907"/>
                  </a:lnTo>
                  <a:lnTo>
                    <a:pt x="340" y="1587"/>
                  </a:lnTo>
                  <a:lnTo>
                    <a:pt x="114" y="1587"/>
                  </a:lnTo>
                  <a:lnTo>
                    <a:pt x="114" y="1701"/>
                  </a:lnTo>
                  <a:lnTo>
                    <a:pt x="0" y="1701"/>
                  </a:lnTo>
                  <a:lnTo>
                    <a:pt x="0" y="1814"/>
                  </a:lnTo>
                  <a:lnTo>
                    <a:pt x="227" y="1814"/>
                  </a:lnTo>
                  <a:lnTo>
                    <a:pt x="227" y="2154"/>
                  </a:lnTo>
                  <a:lnTo>
                    <a:pt x="454" y="2154"/>
                  </a:lnTo>
                  <a:lnTo>
                    <a:pt x="454" y="2041"/>
                  </a:lnTo>
                  <a:lnTo>
                    <a:pt x="567" y="2041"/>
                  </a:lnTo>
                  <a:lnTo>
                    <a:pt x="567" y="1927"/>
                  </a:lnTo>
                  <a:lnTo>
                    <a:pt x="681" y="1927"/>
                  </a:lnTo>
                  <a:lnTo>
                    <a:pt x="681" y="1814"/>
                  </a:lnTo>
                  <a:lnTo>
                    <a:pt x="907" y="1814"/>
                  </a:lnTo>
                  <a:lnTo>
                    <a:pt x="907" y="1701"/>
                  </a:lnTo>
                  <a:lnTo>
                    <a:pt x="1248" y="1701"/>
                  </a:lnTo>
                  <a:lnTo>
                    <a:pt x="1248" y="1360"/>
                  </a:lnTo>
                  <a:lnTo>
                    <a:pt x="1361" y="1360"/>
                  </a:lnTo>
                  <a:lnTo>
                    <a:pt x="1361" y="1134"/>
                  </a:lnTo>
                  <a:lnTo>
                    <a:pt x="1248" y="1134"/>
                  </a:lnTo>
                  <a:lnTo>
                    <a:pt x="1248" y="907"/>
                  </a:lnTo>
                  <a:lnTo>
                    <a:pt x="1474" y="907"/>
                  </a:lnTo>
                  <a:lnTo>
                    <a:pt x="1474" y="680"/>
                  </a:lnTo>
                  <a:lnTo>
                    <a:pt x="1928" y="680"/>
                  </a:lnTo>
                  <a:lnTo>
                    <a:pt x="1928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5" name="Freeform 17">
              <a:extLst>
                <a:ext uri="{FF2B5EF4-FFF2-40B4-BE49-F238E27FC236}">
                  <a16:creationId xmlns:a16="http://schemas.microsoft.com/office/drawing/2014/main" id="{883A7024-5150-46A1-B1A8-864BA6FAB279}"/>
                </a:ext>
              </a:extLst>
            </p:cNvPr>
            <p:cNvSpPr>
              <a:spLocks/>
            </p:cNvSpPr>
            <p:nvPr/>
          </p:nvSpPr>
          <p:spPr bwMode="auto">
            <a:xfrm>
              <a:off x="4271" y="4486"/>
              <a:ext cx="681" cy="567"/>
            </a:xfrm>
            <a:custGeom>
              <a:avLst/>
              <a:gdLst>
                <a:gd name="T0" fmla="*/ 341 w 681"/>
                <a:gd name="T1" fmla="*/ 0 h 567"/>
                <a:gd name="T2" fmla="*/ 341 w 681"/>
                <a:gd name="T3" fmla="*/ 113 h 567"/>
                <a:gd name="T4" fmla="*/ 227 w 681"/>
                <a:gd name="T5" fmla="*/ 113 h 567"/>
                <a:gd name="T6" fmla="*/ 227 w 681"/>
                <a:gd name="T7" fmla="*/ 226 h 567"/>
                <a:gd name="T8" fmla="*/ 114 w 681"/>
                <a:gd name="T9" fmla="*/ 226 h 567"/>
                <a:gd name="T10" fmla="*/ 114 w 681"/>
                <a:gd name="T11" fmla="*/ 340 h 567"/>
                <a:gd name="T12" fmla="*/ 0 w 681"/>
                <a:gd name="T13" fmla="*/ 340 h 567"/>
                <a:gd name="T14" fmla="*/ 0 w 681"/>
                <a:gd name="T15" fmla="*/ 453 h 567"/>
                <a:gd name="T16" fmla="*/ 114 w 681"/>
                <a:gd name="T17" fmla="*/ 453 h 567"/>
                <a:gd name="T18" fmla="*/ 114 w 681"/>
                <a:gd name="T19" fmla="*/ 567 h 567"/>
                <a:gd name="T20" fmla="*/ 227 w 681"/>
                <a:gd name="T21" fmla="*/ 567 h 567"/>
                <a:gd name="T22" fmla="*/ 227 w 681"/>
                <a:gd name="T23" fmla="*/ 453 h 567"/>
                <a:gd name="T24" fmla="*/ 681 w 681"/>
                <a:gd name="T25" fmla="*/ 453 h 567"/>
                <a:gd name="T26" fmla="*/ 681 w 681"/>
                <a:gd name="T27" fmla="*/ 113 h 567"/>
                <a:gd name="T28" fmla="*/ 454 w 681"/>
                <a:gd name="T29" fmla="*/ 113 h 567"/>
                <a:gd name="T30" fmla="*/ 454 w 681"/>
                <a:gd name="T31" fmla="*/ 0 h 567"/>
                <a:gd name="T32" fmla="*/ 341 w 681"/>
                <a:gd name="T33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81" h="567">
                  <a:moveTo>
                    <a:pt x="341" y="0"/>
                  </a:moveTo>
                  <a:lnTo>
                    <a:pt x="341" y="113"/>
                  </a:lnTo>
                  <a:lnTo>
                    <a:pt x="227" y="113"/>
                  </a:lnTo>
                  <a:lnTo>
                    <a:pt x="227" y="226"/>
                  </a:lnTo>
                  <a:lnTo>
                    <a:pt x="114" y="226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453"/>
                  </a:lnTo>
                  <a:lnTo>
                    <a:pt x="114" y="453"/>
                  </a:lnTo>
                  <a:lnTo>
                    <a:pt x="114" y="567"/>
                  </a:lnTo>
                  <a:lnTo>
                    <a:pt x="227" y="567"/>
                  </a:lnTo>
                  <a:lnTo>
                    <a:pt x="227" y="453"/>
                  </a:lnTo>
                  <a:lnTo>
                    <a:pt x="681" y="453"/>
                  </a:lnTo>
                  <a:lnTo>
                    <a:pt x="681" y="113"/>
                  </a:lnTo>
                  <a:lnTo>
                    <a:pt x="454" y="113"/>
                  </a:lnTo>
                  <a:lnTo>
                    <a:pt x="454" y="0"/>
                  </a:lnTo>
                  <a:lnTo>
                    <a:pt x="341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6" name="Freeform 18">
              <a:extLst>
                <a:ext uri="{FF2B5EF4-FFF2-40B4-BE49-F238E27FC236}">
                  <a16:creationId xmlns:a16="http://schemas.microsoft.com/office/drawing/2014/main" id="{B96D1291-FD1E-4044-9825-A3B4A35DAFFA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4486"/>
              <a:ext cx="1138" cy="907"/>
            </a:xfrm>
            <a:custGeom>
              <a:avLst/>
              <a:gdLst>
                <a:gd name="T0" fmla="*/ 1138 w 1138"/>
                <a:gd name="T1" fmla="*/ 680 h 907"/>
                <a:gd name="T2" fmla="*/ 1102 w 1138"/>
                <a:gd name="T3" fmla="*/ 686 h 907"/>
                <a:gd name="T4" fmla="*/ 907 w 1138"/>
                <a:gd name="T5" fmla="*/ 680 h 907"/>
                <a:gd name="T6" fmla="*/ 907 w 1138"/>
                <a:gd name="T7" fmla="*/ 793 h 907"/>
                <a:gd name="T8" fmla="*/ 794 w 1138"/>
                <a:gd name="T9" fmla="*/ 793 h 907"/>
                <a:gd name="T10" fmla="*/ 794 w 1138"/>
                <a:gd name="T11" fmla="*/ 907 h 907"/>
                <a:gd name="T12" fmla="*/ 453 w 1138"/>
                <a:gd name="T13" fmla="*/ 907 h 907"/>
                <a:gd name="T14" fmla="*/ 453 w 1138"/>
                <a:gd name="T15" fmla="*/ 793 h 907"/>
                <a:gd name="T16" fmla="*/ 113 w 1138"/>
                <a:gd name="T17" fmla="*/ 793 h 907"/>
                <a:gd name="T18" fmla="*/ 113 w 1138"/>
                <a:gd name="T19" fmla="*/ 567 h 907"/>
                <a:gd name="T20" fmla="*/ 0 w 1138"/>
                <a:gd name="T21" fmla="*/ 567 h 907"/>
                <a:gd name="T22" fmla="*/ 0 w 1138"/>
                <a:gd name="T23" fmla="*/ 340 h 907"/>
                <a:gd name="T24" fmla="*/ 113 w 1138"/>
                <a:gd name="T25" fmla="*/ 340 h 907"/>
                <a:gd name="T26" fmla="*/ 113 w 1138"/>
                <a:gd name="T27" fmla="*/ 226 h 907"/>
                <a:gd name="T28" fmla="*/ 227 w 1138"/>
                <a:gd name="T29" fmla="*/ 226 h 907"/>
                <a:gd name="T30" fmla="*/ 227 w 1138"/>
                <a:gd name="T31" fmla="*/ 113 h 907"/>
                <a:gd name="T32" fmla="*/ 453 w 1138"/>
                <a:gd name="T33" fmla="*/ 113 h 907"/>
                <a:gd name="T34" fmla="*/ 453 w 1138"/>
                <a:gd name="T35" fmla="*/ 0 h 907"/>
                <a:gd name="T36" fmla="*/ 794 w 1138"/>
                <a:gd name="T37" fmla="*/ 0 h 907"/>
                <a:gd name="T38" fmla="*/ 794 w 1138"/>
                <a:gd name="T39" fmla="*/ 113 h 907"/>
                <a:gd name="T40" fmla="*/ 680 w 1138"/>
                <a:gd name="T41" fmla="*/ 113 h 907"/>
                <a:gd name="T42" fmla="*/ 680 w 1138"/>
                <a:gd name="T43" fmla="*/ 226 h 907"/>
                <a:gd name="T44" fmla="*/ 567 w 1138"/>
                <a:gd name="T45" fmla="*/ 226 h 907"/>
                <a:gd name="T46" fmla="*/ 567 w 1138"/>
                <a:gd name="T47" fmla="*/ 340 h 907"/>
                <a:gd name="T48" fmla="*/ 453 w 1138"/>
                <a:gd name="T49" fmla="*/ 340 h 907"/>
                <a:gd name="T50" fmla="*/ 453 w 1138"/>
                <a:gd name="T51" fmla="*/ 453 h 907"/>
                <a:gd name="T52" fmla="*/ 567 w 1138"/>
                <a:gd name="T53" fmla="*/ 453 h 907"/>
                <a:gd name="T54" fmla="*/ 567 w 1138"/>
                <a:gd name="T55" fmla="*/ 567 h 907"/>
                <a:gd name="T56" fmla="*/ 680 w 1138"/>
                <a:gd name="T57" fmla="*/ 567 h 907"/>
                <a:gd name="T58" fmla="*/ 680 w 1138"/>
                <a:gd name="T59" fmla="*/ 453 h 907"/>
                <a:gd name="T60" fmla="*/ 1020 w 1138"/>
                <a:gd name="T61" fmla="*/ 453 h 907"/>
                <a:gd name="T62" fmla="*/ 1020 w 1138"/>
                <a:gd name="T63" fmla="*/ 567 h 907"/>
                <a:gd name="T64" fmla="*/ 1134 w 1138"/>
                <a:gd name="T65" fmla="*/ 567 h 907"/>
                <a:gd name="T66" fmla="*/ 1138 w 1138"/>
                <a:gd name="T67" fmla="*/ 68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138" h="907">
                  <a:moveTo>
                    <a:pt x="1138" y="680"/>
                  </a:moveTo>
                  <a:cubicBezTo>
                    <a:pt x="1114" y="688"/>
                    <a:pt x="1126" y="686"/>
                    <a:pt x="1102" y="686"/>
                  </a:cubicBezTo>
                  <a:lnTo>
                    <a:pt x="907" y="680"/>
                  </a:lnTo>
                  <a:lnTo>
                    <a:pt x="907" y="793"/>
                  </a:lnTo>
                  <a:lnTo>
                    <a:pt x="794" y="793"/>
                  </a:lnTo>
                  <a:lnTo>
                    <a:pt x="794" y="907"/>
                  </a:lnTo>
                  <a:lnTo>
                    <a:pt x="453" y="907"/>
                  </a:lnTo>
                  <a:lnTo>
                    <a:pt x="453" y="793"/>
                  </a:lnTo>
                  <a:lnTo>
                    <a:pt x="113" y="793"/>
                  </a:lnTo>
                  <a:lnTo>
                    <a:pt x="113" y="567"/>
                  </a:lnTo>
                  <a:lnTo>
                    <a:pt x="0" y="567"/>
                  </a:lnTo>
                  <a:lnTo>
                    <a:pt x="0" y="340"/>
                  </a:lnTo>
                  <a:lnTo>
                    <a:pt x="113" y="340"/>
                  </a:lnTo>
                  <a:lnTo>
                    <a:pt x="113" y="226"/>
                  </a:lnTo>
                  <a:lnTo>
                    <a:pt x="227" y="226"/>
                  </a:lnTo>
                  <a:lnTo>
                    <a:pt x="227" y="113"/>
                  </a:lnTo>
                  <a:lnTo>
                    <a:pt x="453" y="113"/>
                  </a:lnTo>
                  <a:lnTo>
                    <a:pt x="453" y="0"/>
                  </a:lnTo>
                  <a:lnTo>
                    <a:pt x="794" y="0"/>
                  </a:lnTo>
                  <a:lnTo>
                    <a:pt x="794" y="113"/>
                  </a:lnTo>
                  <a:lnTo>
                    <a:pt x="680" y="113"/>
                  </a:lnTo>
                  <a:lnTo>
                    <a:pt x="680" y="226"/>
                  </a:lnTo>
                  <a:lnTo>
                    <a:pt x="567" y="226"/>
                  </a:lnTo>
                  <a:lnTo>
                    <a:pt x="567" y="340"/>
                  </a:lnTo>
                  <a:lnTo>
                    <a:pt x="453" y="340"/>
                  </a:lnTo>
                  <a:lnTo>
                    <a:pt x="453" y="453"/>
                  </a:lnTo>
                  <a:lnTo>
                    <a:pt x="567" y="453"/>
                  </a:lnTo>
                  <a:lnTo>
                    <a:pt x="567" y="567"/>
                  </a:lnTo>
                  <a:lnTo>
                    <a:pt x="680" y="567"/>
                  </a:lnTo>
                  <a:lnTo>
                    <a:pt x="680" y="453"/>
                  </a:lnTo>
                  <a:lnTo>
                    <a:pt x="1020" y="453"/>
                  </a:lnTo>
                  <a:lnTo>
                    <a:pt x="1020" y="567"/>
                  </a:lnTo>
                  <a:lnTo>
                    <a:pt x="1134" y="567"/>
                  </a:lnTo>
                  <a:lnTo>
                    <a:pt x="1138" y="68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7" name="Freeform 19">
              <a:extLst>
                <a:ext uri="{FF2B5EF4-FFF2-40B4-BE49-F238E27FC236}">
                  <a16:creationId xmlns:a16="http://schemas.microsoft.com/office/drawing/2014/main" id="{C9342EEA-9359-46D4-89DE-4E7F4CA565F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4826"/>
              <a:ext cx="567" cy="567"/>
            </a:xfrm>
            <a:custGeom>
              <a:avLst/>
              <a:gdLst>
                <a:gd name="T0" fmla="*/ 0 w 567"/>
                <a:gd name="T1" fmla="*/ 453 h 567"/>
                <a:gd name="T2" fmla="*/ 340 w 567"/>
                <a:gd name="T3" fmla="*/ 453 h 567"/>
                <a:gd name="T4" fmla="*/ 340 w 567"/>
                <a:gd name="T5" fmla="*/ 567 h 567"/>
                <a:gd name="T6" fmla="*/ 454 w 567"/>
                <a:gd name="T7" fmla="*/ 567 h 567"/>
                <a:gd name="T8" fmla="*/ 454 w 567"/>
                <a:gd name="T9" fmla="*/ 453 h 567"/>
                <a:gd name="T10" fmla="*/ 567 w 567"/>
                <a:gd name="T11" fmla="*/ 453 h 567"/>
                <a:gd name="T12" fmla="*/ 567 w 567"/>
                <a:gd name="T13" fmla="*/ 227 h 567"/>
                <a:gd name="T14" fmla="*/ 454 w 567"/>
                <a:gd name="T15" fmla="*/ 227 h 567"/>
                <a:gd name="T16" fmla="*/ 454 w 567"/>
                <a:gd name="T17" fmla="*/ 113 h 567"/>
                <a:gd name="T18" fmla="*/ 227 w 567"/>
                <a:gd name="T19" fmla="*/ 113 h 567"/>
                <a:gd name="T20" fmla="*/ 227 w 567"/>
                <a:gd name="T21" fmla="*/ 0 h 567"/>
                <a:gd name="T22" fmla="*/ 114 w 567"/>
                <a:gd name="T23" fmla="*/ 0 h 567"/>
                <a:gd name="T24" fmla="*/ 114 w 567"/>
                <a:gd name="T25" fmla="*/ 340 h 567"/>
                <a:gd name="T26" fmla="*/ 0 w 567"/>
                <a:gd name="T27" fmla="*/ 340 h 567"/>
                <a:gd name="T28" fmla="*/ 0 w 567"/>
                <a:gd name="T29" fmla="*/ 45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67" h="567">
                  <a:moveTo>
                    <a:pt x="0" y="453"/>
                  </a:moveTo>
                  <a:lnTo>
                    <a:pt x="340" y="453"/>
                  </a:lnTo>
                  <a:lnTo>
                    <a:pt x="340" y="567"/>
                  </a:lnTo>
                  <a:lnTo>
                    <a:pt x="454" y="567"/>
                  </a:lnTo>
                  <a:lnTo>
                    <a:pt x="454" y="453"/>
                  </a:lnTo>
                  <a:lnTo>
                    <a:pt x="567" y="453"/>
                  </a:lnTo>
                  <a:lnTo>
                    <a:pt x="567" y="227"/>
                  </a:lnTo>
                  <a:lnTo>
                    <a:pt x="454" y="227"/>
                  </a:lnTo>
                  <a:lnTo>
                    <a:pt x="454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114" y="0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45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8" name="Freeform 20">
              <a:extLst>
                <a:ext uri="{FF2B5EF4-FFF2-40B4-BE49-F238E27FC236}">
                  <a16:creationId xmlns:a16="http://schemas.microsoft.com/office/drawing/2014/main" id="{D03297AE-0E95-4959-BA76-58F68945503C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5506"/>
              <a:ext cx="227" cy="227"/>
            </a:xfrm>
            <a:custGeom>
              <a:avLst/>
              <a:gdLst>
                <a:gd name="T0" fmla="*/ 0 w 227"/>
                <a:gd name="T1" fmla="*/ 114 h 227"/>
                <a:gd name="T2" fmla="*/ 0 w 227"/>
                <a:gd name="T3" fmla="*/ 227 h 227"/>
                <a:gd name="T4" fmla="*/ 113 w 227"/>
                <a:gd name="T5" fmla="*/ 227 h 227"/>
                <a:gd name="T6" fmla="*/ 113 w 227"/>
                <a:gd name="T7" fmla="*/ 114 h 227"/>
                <a:gd name="T8" fmla="*/ 227 w 227"/>
                <a:gd name="T9" fmla="*/ 114 h 227"/>
                <a:gd name="T10" fmla="*/ 227 w 227"/>
                <a:gd name="T11" fmla="*/ 0 h 227"/>
                <a:gd name="T12" fmla="*/ 0 w 227"/>
                <a:gd name="T13" fmla="*/ 0 h 227"/>
                <a:gd name="T14" fmla="*/ 0 w 227"/>
                <a:gd name="T15" fmla="*/ 114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7" h="227">
                  <a:moveTo>
                    <a:pt x="0" y="114"/>
                  </a:moveTo>
                  <a:lnTo>
                    <a:pt x="0" y="227"/>
                  </a:lnTo>
                  <a:lnTo>
                    <a:pt x="113" y="227"/>
                  </a:lnTo>
                  <a:lnTo>
                    <a:pt x="113" y="114"/>
                  </a:lnTo>
                  <a:lnTo>
                    <a:pt x="227" y="114"/>
                  </a:lnTo>
                  <a:lnTo>
                    <a:pt x="227" y="0"/>
                  </a:lnTo>
                  <a:lnTo>
                    <a:pt x="0" y="0"/>
                  </a:lnTo>
                  <a:lnTo>
                    <a:pt x="0" y="11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9" name="Freeform 21">
              <a:extLst>
                <a:ext uri="{FF2B5EF4-FFF2-40B4-BE49-F238E27FC236}">
                  <a16:creationId xmlns:a16="http://schemas.microsoft.com/office/drawing/2014/main" id="{686E9A30-5061-4990-8B78-BA2B6CC5DC5C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5279"/>
              <a:ext cx="454" cy="567"/>
            </a:xfrm>
            <a:custGeom>
              <a:avLst/>
              <a:gdLst>
                <a:gd name="T0" fmla="*/ 0 w 454"/>
                <a:gd name="T1" fmla="*/ 567 h 567"/>
                <a:gd name="T2" fmla="*/ 0 w 454"/>
                <a:gd name="T3" fmla="*/ 454 h 567"/>
                <a:gd name="T4" fmla="*/ 113 w 454"/>
                <a:gd name="T5" fmla="*/ 454 h 567"/>
                <a:gd name="T6" fmla="*/ 113 w 454"/>
                <a:gd name="T7" fmla="*/ 341 h 567"/>
                <a:gd name="T8" fmla="*/ 227 w 454"/>
                <a:gd name="T9" fmla="*/ 341 h 567"/>
                <a:gd name="T10" fmla="*/ 227 w 454"/>
                <a:gd name="T11" fmla="*/ 227 h 567"/>
                <a:gd name="T12" fmla="*/ 113 w 454"/>
                <a:gd name="T13" fmla="*/ 227 h 567"/>
                <a:gd name="T14" fmla="*/ 113 w 454"/>
                <a:gd name="T15" fmla="*/ 114 h 567"/>
                <a:gd name="T16" fmla="*/ 227 w 454"/>
                <a:gd name="T17" fmla="*/ 114 h 567"/>
                <a:gd name="T18" fmla="*/ 227 w 454"/>
                <a:gd name="T19" fmla="*/ 0 h 567"/>
                <a:gd name="T20" fmla="*/ 454 w 454"/>
                <a:gd name="T21" fmla="*/ 0 h 567"/>
                <a:gd name="T22" fmla="*/ 454 w 454"/>
                <a:gd name="T23" fmla="*/ 227 h 567"/>
                <a:gd name="T24" fmla="*/ 340 w 454"/>
                <a:gd name="T25" fmla="*/ 227 h 567"/>
                <a:gd name="T26" fmla="*/ 340 w 454"/>
                <a:gd name="T27" fmla="*/ 341 h 567"/>
                <a:gd name="T28" fmla="*/ 454 w 454"/>
                <a:gd name="T29" fmla="*/ 341 h 567"/>
                <a:gd name="T30" fmla="*/ 454 w 454"/>
                <a:gd name="T31" fmla="*/ 454 h 567"/>
                <a:gd name="T32" fmla="*/ 454 w 454"/>
                <a:gd name="T33" fmla="*/ 567 h 567"/>
                <a:gd name="T34" fmla="*/ 0 w 454"/>
                <a:gd name="T3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54" h="567">
                  <a:moveTo>
                    <a:pt x="0" y="567"/>
                  </a:moveTo>
                  <a:lnTo>
                    <a:pt x="0" y="454"/>
                  </a:lnTo>
                  <a:lnTo>
                    <a:pt x="113" y="454"/>
                  </a:lnTo>
                  <a:lnTo>
                    <a:pt x="113" y="341"/>
                  </a:lnTo>
                  <a:lnTo>
                    <a:pt x="227" y="341"/>
                  </a:lnTo>
                  <a:lnTo>
                    <a:pt x="227" y="227"/>
                  </a:lnTo>
                  <a:lnTo>
                    <a:pt x="113" y="227"/>
                  </a:lnTo>
                  <a:lnTo>
                    <a:pt x="113" y="114"/>
                  </a:lnTo>
                  <a:lnTo>
                    <a:pt x="227" y="114"/>
                  </a:lnTo>
                  <a:lnTo>
                    <a:pt x="227" y="0"/>
                  </a:lnTo>
                  <a:lnTo>
                    <a:pt x="454" y="0"/>
                  </a:lnTo>
                  <a:lnTo>
                    <a:pt x="454" y="227"/>
                  </a:lnTo>
                  <a:lnTo>
                    <a:pt x="340" y="227"/>
                  </a:lnTo>
                  <a:lnTo>
                    <a:pt x="340" y="341"/>
                  </a:lnTo>
                  <a:lnTo>
                    <a:pt x="454" y="341"/>
                  </a:lnTo>
                  <a:lnTo>
                    <a:pt x="454" y="454"/>
                  </a:lnTo>
                  <a:lnTo>
                    <a:pt x="454" y="567"/>
                  </a:lnTo>
                  <a:lnTo>
                    <a:pt x="0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0" name="Freeform 22">
              <a:extLst>
                <a:ext uri="{FF2B5EF4-FFF2-40B4-BE49-F238E27FC236}">
                  <a16:creationId xmlns:a16="http://schemas.microsoft.com/office/drawing/2014/main" id="{44E29843-AF69-4BEE-98B2-DFCFCD71E420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5846"/>
              <a:ext cx="227" cy="114"/>
            </a:xfrm>
            <a:custGeom>
              <a:avLst/>
              <a:gdLst>
                <a:gd name="T0" fmla="*/ 227 w 227"/>
                <a:gd name="T1" fmla="*/ 0 h 114"/>
                <a:gd name="T2" fmla="*/ 0 w 227"/>
                <a:gd name="T3" fmla="*/ 0 h 114"/>
                <a:gd name="T4" fmla="*/ 0 w 227"/>
                <a:gd name="T5" fmla="*/ 114 h 114"/>
                <a:gd name="T6" fmla="*/ 227 w 227"/>
                <a:gd name="T7" fmla="*/ 114 h 114"/>
                <a:gd name="T8" fmla="*/ 227 w 227"/>
                <a:gd name="T9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7" h="114">
                  <a:moveTo>
                    <a:pt x="227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227" y="114"/>
                  </a:lnTo>
                  <a:lnTo>
                    <a:pt x="22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1" name="Freeform 23">
              <a:extLst>
                <a:ext uri="{FF2B5EF4-FFF2-40B4-BE49-F238E27FC236}">
                  <a16:creationId xmlns:a16="http://schemas.microsoft.com/office/drawing/2014/main" id="{4D4F1CE0-4366-4416-90DC-01823B400803}"/>
                </a:ext>
              </a:extLst>
            </p:cNvPr>
            <p:cNvSpPr>
              <a:spLocks/>
            </p:cNvSpPr>
            <p:nvPr/>
          </p:nvSpPr>
          <p:spPr bwMode="auto">
            <a:xfrm>
              <a:off x="2344" y="5846"/>
              <a:ext cx="680" cy="454"/>
            </a:xfrm>
            <a:custGeom>
              <a:avLst/>
              <a:gdLst>
                <a:gd name="T0" fmla="*/ 0 w 680"/>
                <a:gd name="T1" fmla="*/ 341 h 454"/>
                <a:gd name="T2" fmla="*/ 0 w 680"/>
                <a:gd name="T3" fmla="*/ 454 h 454"/>
                <a:gd name="T4" fmla="*/ 226 w 680"/>
                <a:gd name="T5" fmla="*/ 454 h 454"/>
                <a:gd name="T6" fmla="*/ 226 w 680"/>
                <a:gd name="T7" fmla="*/ 341 h 454"/>
                <a:gd name="T8" fmla="*/ 567 w 680"/>
                <a:gd name="T9" fmla="*/ 341 h 454"/>
                <a:gd name="T10" fmla="*/ 567 w 680"/>
                <a:gd name="T11" fmla="*/ 227 h 454"/>
                <a:gd name="T12" fmla="*/ 680 w 680"/>
                <a:gd name="T13" fmla="*/ 227 h 454"/>
                <a:gd name="T14" fmla="*/ 680 w 680"/>
                <a:gd name="T15" fmla="*/ 0 h 454"/>
                <a:gd name="T16" fmla="*/ 226 w 680"/>
                <a:gd name="T17" fmla="*/ 0 h 454"/>
                <a:gd name="T18" fmla="*/ 226 w 680"/>
                <a:gd name="T19" fmla="*/ 114 h 454"/>
                <a:gd name="T20" fmla="*/ 113 w 680"/>
                <a:gd name="T21" fmla="*/ 114 h 454"/>
                <a:gd name="T22" fmla="*/ 113 w 680"/>
                <a:gd name="T23" fmla="*/ 341 h 454"/>
                <a:gd name="T24" fmla="*/ 0 w 680"/>
                <a:gd name="T25" fmla="*/ 341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80" h="454">
                  <a:moveTo>
                    <a:pt x="0" y="341"/>
                  </a:moveTo>
                  <a:lnTo>
                    <a:pt x="0" y="454"/>
                  </a:lnTo>
                  <a:lnTo>
                    <a:pt x="226" y="454"/>
                  </a:lnTo>
                  <a:lnTo>
                    <a:pt x="226" y="341"/>
                  </a:lnTo>
                  <a:lnTo>
                    <a:pt x="567" y="341"/>
                  </a:lnTo>
                  <a:lnTo>
                    <a:pt x="567" y="227"/>
                  </a:lnTo>
                  <a:lnTo>
                    <a:pt x="680" y="227"/>
                  </a:lnTo>
                  <a:lnTo>
                    <a:pt x="680" y="0"/>
                  </a:lnTo>
                  <a:lnTo>
                    <a:pt x="226" y="0"/>
                  </a:lnTo>
                  <a:lnTo>
                    <a:pt x="226" y="114"/>
                  </a:lnTo>
                  <a:lnTo>
                    <a:pt x="113" y="114"/>
                  </a:lnTo>
                  <a:lnTo>
                    <a:pt x="113" y="341"/>
                  </a:lnTo>
                  <a:lnTo>
                    <a:pt x="0" y="34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2" name="Freeform 24">
              <a:extLst>
                <a:ext uri="{FF2B5EF4-FFF2-40B4-BE49-F238E27FC236}">
                  <a16:creationId xmlns:a16="http://schemas.microsoft.com/office/drawing/2014/main" id="{8118050F-B875-4B65-9297-48CE86A05674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6640"/>
              <a:ext cx="680" cy="794"/>
            </a:xfrm>
            <a:custGeom>
              <a:avLst/>
              <a:gdLst>
                <a:gd name="T0" fmla="*/ 567 w 680"/>
                <a:gd name="T1" fmla="*/ 0 h 794"/>
                <a:gd name="T2" fmla="*/ 453 w 680"/>
                <a:gd name="T3" fmla="*/ 0 h 794"/>
                <a:gd name="T4" fmla="*/ 453 w 680"/>
                <a:gd name="T5" fmla="*/ 114 h 794"/>
                <a:gd name="T6" fmla="*/ 340 w 680"/>
                <a:gd name="T7" fmla="*/ 114 h 794"/>
                <a:gd name="T8" fmla="*/ 340 w 680"/>
                <a:gd name="T9" fmla="*/ 227 h 794"/>
                <a:gd name="T10" fmla="*/ 0 w 680"/>
                <a:gd name="T11" fmla="*/ 227 h 794"/>
                <a:gd name="T12" fmla="*/ 0 w 680"/>
                <a:gd name="T13" fmla="*/ 454 h 794"/>
                <a:gd name="T14" fmla="*/ 226 w 680"/>
                <a:gd name="T15" fmla="*/ 454 h 794"/>
                <a:gd name="T16" fmla="*/ 226 w 680"/>
                <a:gd name="T17" fmla="*/ 567 h 794"/>
                <a:gd name="T18" fmla="*/ 340 w 680"/>
                <a:gd name="T19" fmla="*/ 567 h 794"/>
                <a:gd name="T20" fmla="*/ 340 w 680"/>
                <a:gd name="T21" fmla="*/ 794 h 794"/>
                <a:gd name="T22" fmla="*/ 567 w 680"/>
                <a:gd name="T23" fmla="*/ 794 h 794"/>
                <a:gd name="T24" fmla="*/ 567 w 680"/>
                <a:gd name="T25" fmla="*/ 454 h 794"/>
                <a:gd name="T26" fmla="*/ 680 w 680"/>
                <a:gd name="T27" fmla="*/ 454 h 794"/>
                <a:gd name="T28" fmla="*/ 680 w 680"/>
                <a:gd name="T29" fmla="*/ 227 h 794"/>
                <a:gd name="T30" fmla="*/ 567 w 680"/>
                <a:gd name="T31" fmla="*/ 227 h 794"/>
                <a:gd name="T32" fmla="*/ 567 w 680"/>
                <a:gd name="T33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80" h="794">
                  <a:moveTo>
                    <a:pt x="567" y="0"/>
                  </a:moveTo>
                  <a:lnTo>
                    <a:pt x="453" y="0"/>
                  </a:lnTo>
                  <a:lnTo>
                    <a:pt x="453" y="114"/>
                  </a:lnTo>
                  <a:lnTo>
                    <a:pt x="340" y="114"/>
                  </a:lnTo>
                  <a:lnTo>
                    <a:pt x="340" y="227"/>
                  </a:lnTo>
                  <a:lnTo>
                    <a:pt x="0" y="227"/>
                  </a:lnTo>
                  <a:lnTo>
                    <a:pt x="0" y="454"/>
                  </a:lnTo>
                  <a:lnTo>
                    <a:pt x="226" y="454"/>
                  </a:lnTo>
                  <a:lnTo>
                    <a:pt x="226" y="567"/>
                  </a:lnTo>
                  <a:lnTo>
                    <a:pt x="340" y="567"/>
                  </a:lnTo>
                  <a:lnTo>
                    <a:pt x="340" y="794"/>
                  </a:lnTo>
                  <a:lnTo>
                    <a:pt x="567" y="794"/>
                  </a:lnTo>
                  <a:lnTo>
                    <a:pt x="567" y="454"/>
                  </a:lnTo>
                  <a:lnTo>
                    <a:pt x="680" y="454"/>
                  </a:lnTo>
                  <a:lnTo>
                    <a:pt x="680" y="227"/>
                  </a:lnTo>
                  <a:lnTo>
                    <a:pt x="567" y="227"/>
                  </a:lnTo>
                  <a:lnTo>
                    <a:pt x="56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3" name="Freeform 25">
              <a:extLst>
                <a:ext uri="{FF2B5EF4-FFF2-40B4-BE49-F238E27FC236}">
                  <a16:creationId xmlns:a16="http://schemas.microsoft.com/office/drawing/2014/main" id="{3574B3AF-A318-4F11-A2A7-E552EC7DE23F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0" y="6527"/>
              <a:ext cx="227" cy="227"/>
            </a:xfrm>
            <a:custGeom>
              <a:avLst/>
              <a:gdLst>
                <a:gd name="T0" fmla="*/ 227 w 227"/>
                <a:gd name="T1" fmla="*/ 0 h 227"/>
                <a:gd name="T2" fmla="*/ 0 w 227"/>
                <a:gd name="T3" fmla="*/ 0 h 227"/>
                <a:gd name="T4" fmla="*/ 0 w 227"/>
                <a:gd name="T5" fmla="*/ 227 h 227"/>
                <a:gd name="T6" fmla="*/ 113 w 227"/>
                <a:gd name="T7" fmla="*/ 227 h 227"/>
                <a:gd name="T8" fmla="*/ 113 w 227"/>
                <a:gd name="T9" fmla="*/ 113 h 227"/>
                <a:gd name="T10" fmla="*/ 227 w 227"/>
                <a:gd name="T11" fmla="*/ 113 h 227"/>
                <a:gd name="T12" fmla="*/ 227 w 227"/>
                <a:gd name="T13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227">
                  <a:moveTo>
                    <a:pt x="227" y="0"/>
                  </a:moveTo>
                  <a:lnTo>
                    <a:pt x="0" y="0"/>
                  </a:lnTo>
                  <a:lnTo>
                    <a:pt x="0" y="227"/>
                  </a:lnTo>
                  <a:lnTo>
                    <a:pt x="113" y="227"/>
                  </a:lnTo>
                  <a:lnTo>
                    <a:pt x="113" y="113"/>
                  </a:lnTo>
                  <a:lnTo>
                    <a:pt x="227" y="113"/>
                  </a:lnTo>
                  <a:lnTo>
                    <a:pt x="22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4" name="Freeform 26">
              <a:extLst>
                <a:ext uri="{FF2B5EF4-FFF2-40B4-BE49-F238E27FC236}">
                  <a16:creationId xmlns:a16="http://schemas.microsoft.com/office/drawing/2014/main" id="{FA296CE9-DC27-42EA-BEE4-D04C55F0EB17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6187"/>
              <a:ext cx="227" cy="340"/>
            </a:xfrm>
            <a:custGeom>
              <a:avLst/>
              <a:gdLst>
                <a:gd name="T0" fmla="*/ 227 w 227"/>
                <a:gd name="T1" fmla="*/ 113 h 340"/>
                <a:gd name="T2" fmla="*/ 114 w 227"/>
                <a:gd name="T3" fmla="*/ 113 h 340"/>
                <a:gd name="T4" fmla="*/ 114 w 227"/>
                <a:gd name="T5" fmla="*/ 0 h 340"/>
                <a:gd name="T6" fmla="*/ 0 w 227"/>
                <a:gd name="T7" fmla="*/ 0 h 340"/>
                <a:gd name="T8" fmla="*/ 0 w 227"/>
                <a:gd name="T9" fmla="*/ 340 h 340"/>
                <a:gd name="T10" fmla="*/ 227 w 227"/>
                <a:gd name="T11" fmla="*/ 340 h 340"/>
                <a:gd name="T12" fmla="*/ 227 w 227"/>
                <a:gd name="T13" fmla="*/ 113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340">
                  <a:moveTo>
                    <a:pt x="227" y="113"/>
                  </a:moveTo>
                  <a:lnTo>
                    <a:pt x="114" y="113"/>
                  </a:lnTo>
                  <a:lnTo>
                    <a:pt x="114" y="0"/>
                  </a:lnTo>
                  <a:lnTo>
                    <a:pt x="0" y="0"/>
                  </a:lnTo>
                  <a:lnTo>
                    <a:pt x="0" y="340"/>
                  </a:lnTo>
                  <a:lnTo>
                    <a:pt x="227" y="340"/>
                  </a:lnTo>
                  <a:lnTo>
                    <a:pt x="227" y="11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5" name="Rectangle 27">
              <a:extLst>
                <a:ext uri="{FF2B5EF4-FFF2-40B4-BE49-F238E27FC236}">
                  <a16:creationId xmlns:a16="http://schemas.microsoft.com/office/drawing/2014/main" id="{804BFA7B-3831-4112-8B28-277E4E3CACB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77" y="5846"/>
              <a:ext cx="113" cy="22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6" name="Freeform 28">
              <a:extLst>
                <a:ext uri="{FF2B5EF4-FFF2-40B4-BE49-F238E27FC236}">
                  <a16:creationId xmlns:a16="http://schemas.microsoft.com/office/drawing/2014/main" id="{70AAE4BF-653B-441A-857E-C976F2C85B31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3" y="5960"/>
              <a:ext cx="227" cy="340"/>
            </a:xfrm>
            <a:custGeom>
              <a:avLst/>
              <a:gdLst>
                <a:gd name="T0" fmla="*/ 0 w 227"/>
                <a:gd name="T1" fmla="*/ 0 h 340"/>
                <a:gd name="T2" fmla="*/ 0 w 227"/>
                <a:gd name="T3" fmla="*/ 227 h 340"/>
                <a:gd name="T4" fmla="*/ 114 w 227"/>
                <a:gd name="T5" fmla="*/ 227 h 340"/>
                <a:gd name="T6" fmla="*/ 114 w 227"/>
                <a:gd name="T7" fmla="*/ 340 h 340"/>
                <a:gd name="T8" fmla="*/ 227 w 227"/>
                <a:gd name="T9" fmla="*/ 340 h 340"/>
                <a:gd name="T10" fmla="*/ 227 w 227"/>
                <a:gd name="T11" fmla="*/ 113 h 340"/>
                <a:gd name="T12" fmla="*/ 114 w 227"/>
                <a:gd name="T13" fmla="*/ 113 h 340"/>
                <a:gd name="T14" fmla="*/ 114 w 227"/>
                <a:gd name="T15" fmla="*/ 0 h 340"/>
                <a:gd name="T16" fmla="*/ 0 w 227"/>
                <a:gd name="T17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7" h="340">
                  <a:moveTo>
                    <a:pt x="0" y="0"/>
                  </a:moveTo>
                  <a:lnTo>
                    <a:pt x="0" y="227"/>
                  </a:lnTo>
                  <a:lnTo>
                    <a:pt x="114" y="227"/>
                  </a:lnTo>
                  <a:lnTo>
                    <a:pt x="114" y="340"/>
                  </a:lnTo>
                  <a:lnTo>
                    <a:pt x="227" y="340"/>
                  </a:lnTo>
                  <a:lnTo>
                    <a:pt x="227" y="113"/>
                  </a:lnTo>
                  <a:lnTo>
                    <a:pt x="114" y="113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7" name="Freeform 29">
              <a:extLst>
                <a:ext uri="{FF2B5EF4-FFF2-40B4-BE49-F238E27FC236}">
                  <a16:creationId xmlns:a16="http://schemas.microsoft.com/office/drawing/2014/main" id="{AA18CE64-C0BF-4CE0-B50F-25F1169AB7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6413"/>
              <a:ext cx="454" cy="454"/>
            </a:xfrm>
            <a:custGeom>
              <a:avLst/>
              <a:gdLst>
                <a:gd name="T0" fmla="*/ 454 w 454"/>
                <a:gd name="T1" fmla="*/ 454 h 454"/>
                <a:gd name="T2" fmla="*/ 114 w 454"/>
                <a:gd name="T3" fmla="*/ 454 h 454"/>
                <a:gd name="T4" fmla="*/ 114 w 454"/>
                <a:gd name="T5" fmla="*/ 227 h 454"/>
                <a:gd name="T6" fmla="*/ 0 w 454"/>
                <a:gd name="T7" fmla="*/ 227 h 454"/>
                <a:gd name="T8" fmla="*/ 0 w 454"/>
                <a:gd name="T9" fmla="*/ 0 h 454"/>
                <a:gd name="T10" fmla="*/ 340 w 454"/>
                <a:gd name="T11" fmla="*/ 0 h 454"/>
                <a:gd name="T12" fmla="*/ 340 w 454"/>
                <a:gd name="T13" fmla="*/ 227 h 454"/>
                <a:gd name="T14" fmla="*/ 454 w 454"/>
                <a:gd name="T15" fmla="*/ 227 h 454"/>
                <a:gd name="T16" fmla="*/ 454 w 454"/>
                <a:gd name="T17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54" h="454">
                  <a:moveTo>
                    <a:pt x="454" y="454"/>
                  </a:moveTo>
                  <a:lnTo>
                    <a:pt x="114" y="454"/>
                  </a:lnTo>
                  <a:lnTo>
                    <a:pt x="114" y="227"/>
                  </a:lnTo>
                  <a:lnTo>
                    <a:pt x="0" y="227"/>
                  </a:lnTo>
                  <a:lnTo>
                    <a:pt x="0" y="0"/>
                  </a:lnTo>
                  <a:lnTo>
                    <a:pt x="340" y="0"/>
                  </a:lnTo>
                  <a:lnTo>
                    <a:pt x="340" y="227"/>
                  </a:lnTo>
                  <a:lnTo>
                    <a:pt x="454" y="227"/>
                  </a:lnTo>
                  <a:lnTo>
                    <a:pt x="454" y="45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8" name="Freeform 30">
              <a:extLst>
                <a:ext uri="{FF2B5EF4-FFF2-40B4-BE49-F238E27FC236}">
                  <a16:creationId xmlns:a16="http://schemas.microsoft.com/office/drawing/2014/main" id="{FDDBAC26-14F6-44C2-9975-56C21FACF67B}"/>
                </a:ext>
              </a:extLst>
            </p:cNvPr>
            <p:cNvSpPr>
              <a:spLocks/>
            </p:cNvSpPr>
            <p:nvPr/>
          </p:nvSpPr>
          <p:spPr bwMode="auto">
            <a:xfrm>
              <a:off x="3137" y="5846"/>
              <a:ext cx="681" cy="341"/>
            </a:xfrm>
            <a:custGeom>
              <a:avLst/>
              <a:gdLst>
                <a:gd name="T0" fmla="*/ 341 w 681"/>
                <a:gd name="T1" fmla="*/ 0 h 341"/>
                <a:gd name="T2" fmla="*/ 114 w 681"/>
                <a:gd name="T3" fmla="*/ 0 h 341"/>
                <a:gd name="T4" fmla="*/ 114 w 681"/>
                <a:gd name="T5" fmla="*/ 114 h 341"/>
                <a:gd name="T6" fmla="*/ 0 w 681"/>
                <a:gd name="T7" fmla="*/ 114 h 341"/>
                <a:gd name="T8" fmla="*/ 0 w 681"/>
                <a:gd name="T9" fmla="*/ 341 h 341"/>
                <a:gd name="T10" fmla="*/ 341 w 681"/>
                <a:gd name="T11" fmla="*/ 341 h 341"/>
                <a:gd name="T12" fmla="*/ 681 w 681"/>
                <a:gd name="T13" fmla="*/ 341 h 341"/>
                <a:gd name="T14" fmla="*/ 681 w 681"/>
                <a:gd name="T15" fmla="*/ 114 h 341"/>
                <a:gd name="T16" fmla="*/ 454 w 681"/>
                <a:gd name="T17" fmla="*/ 114 h 341"/>
                <a:gd name="T18" fmla="*/ 341 w 681"/>
                <a:gd name="T19" fmla="*/ 114 h 341"/>
                <a:gd name="T20" fmla="*/ 341 w 681"/>
                <a:gd name="T21" fmla="*/ 0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81" h="341">
                  <a:moveTo>
                    <a:pt x="341" y="0"/>
                  </a:moveTo>
                  <a:lnTo>
                    <a:pt x="114" y="0"/>
                  </a:lnTo>
                  <a:lnTo>
                    <a:pt x="114" y="114"/>
                  </a:lnTo>
                  <a:lnTo>
                    <a:pt x="0" y="114"/>
                  </a:lnTo>
                  <a:lnTo>
                    <a:pt x="0" y="341"/>
                  </a:lnTo>
                  <a:lnTo>
                    <a:pt x="341" y="341"/>
                  </a:lnTo>
                  <a:lnTo>
                    <a:pt x="681" y="341"/>
                  </a:lnTo>
                  <a:lnTo>
                    <a:pt x="681" y="114"/>
                  </a:lnTo>
                  <a:lnTo>
                    <a:pt x="454" y="114"/>
                  </a:lnTo>
                  <a:lnTo>
                    <a:pt x="341" y="114"/>
                  </a:lnTo>
                  <a:lnTo>
                    <a:pt x="341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9" name="Freeform 31">
              <a:extLst>
                <a:ext uri="{FF2B5EF4-FFF2-40B4-BE49-F238E27FC236}">
                  <a16:creationId xmlns:a16="http://schemas.microsoft.com/office/drawing/2014/main" id="{DA4B38FA-97F6-4615-9A0B-03794BAC6CE3}"/>
                </a:ext>
              </a:extLst>
            </p:cNvPr>
            <p:cNvSpPr>
              <a:spLocks/>
            </p:cNvSpPr>
            <p:nvPr/>
          </p:nvSpPr>
          <p:spPr bwMode="auto">
            <a:xfrm>
              <a:off x="529" y="6300"/>
              <a:ext cx="681" cy="680"/>
            </a:xfrm>
            <a:custGeom>
              <a:avLst/>
              <a:gdLst>
                <a:gd name="T0" fmla="*/ 681 w 681"/>
                <a:gd name="T1" fmla="*/ 0 h 680"/>
                <a:gd name="T2" fmla="*/ 454 w 681"/>
                <a:gd name="T3" fmla="*/ 0 h 680"/>
                <a:gd name="T4" fmla="*/ 454 w 681"/>
                <a:gd name="T5" fmla="*/ 113 h 680"/>
                <a:gd name="T6" fmla="*/ 340 w 681"/>
                <a:gd name="T7" fmla="*/ 113 h 680"/>
                <a:gd name="T8" fmla="*/ 340 w 681"/>
                <a:gd name="T9" fmla="*/ 227 h 680"/>
                <a:gd name="T10" fmla="*/ 227 w 681"/>
                <a:gd name="T11" fmla="*/ 227 h 680"/>
                <a:gd name="T12" fmla="*/ 227 w 681"/>
                <a:gd name="T13" fmla="*/ 340 h 680"/>
                <a:gd name="T14" fmla="*/ 114 w 681"/>
                <a:gd name="T15" fmla="*/ 340 h 680"/>
                <a:gd name="T16" fmla="*/ 114 w 681"/>
                <a:gd name="T17" fmla="*/ 567 h 680"/>
                <a:gd name="T18" fmla="*/ 0 w 681"/>
                <a:gd name="T19" fmla="*/ 567 h 680"/>
                <a:gd name="T20" fmla="*/ 0 w 681"/>
                <a:gd name="T21" fmla="*/ 680 h 680"/>
                <a:gd name="T22" fmla="*/ 567 w 681"/>
                <a:gd name="T23" fmla="*/ 680 h 680"/>
                <a:gd name="T24" fmla="*/ 567 w 681"/>
                <a:gd name="T25" fmla="*/ 567 h 680"/>
                <a:gd name="T26" fmla="*/ 681 w 681"/>
                <a:gd name="T27" fmla="*/ 567 h 680"/>
                <a:gd name="T28" fmla="*/ 681 w 681"/>
                <a:gd name="T29" fmla="*/ 340 h 680"/>
                <a:gd name="T30" fmla="*/ 567 w 681"/>
                <a:gd name="T31" fmla="*/ 340 h 680"/>
                <a:gd name="T32" fmla="*/ 567 w 681"/>
                <a:gd name="T33" fmla="*/ 113 h 680"/>
                <a:gd name="T34" fmla="*/ 681 w 681"/>
                <a:gd name="T35" fmla="*/ 113 h 680"/>
                <a:gd name="T36" fmla="*/ 681 w 681"/>
                <a:gd name="T37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81" h="680">
                  <a:moveTo>
                    <a:pt x="681" y="0"/>
                  </a:moveTo>
                  <a:lnTo>
                    <a:pt x="454" y="0"/>
                  </a:lnTo>
                  <a:lnTo>
                    <a:pt x="454" y="113"/>
                  </a:lnTo>
                  <a:lnTo>
                    <a:pt x="340" y="113"/>
                  </a:lnTo>
                  <a:lnTo>
                    <a:pt x="340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114" y="340"/>
                  </a:lnTo>
                  <a:lnTo>
                    <a:pt x="114" y="567"/>
                  </a:lnTo>
                  <a:lnTo>
                    <a:pt x="0" y="567"/>
                  </a:lnTo>
                  <a:lnTo>
                    <a:pt x="0" y="680"/>
                  </a:lnTo>
                  <a:lnTo>
                    <a:pt x="567" y="680"/>
                  </a:lnTo>
                  <a:lnTo>
                    <a:pt x="567" y="567"/>
                  </a:lnTo>
                  <a:lnTo>
                    <a:pt x="681" y="567"/>
                  </a:lnTo>
                  <a:lnTo>
                    <a:pt x="681" y="340"/>
                  </a:lnTo>
                  <a:lnTo>
                    <a:pt x="567" y="340"/>
                  </a:lnTo>
                  <a:lnTo>
                    <a:pt x="567" y="113"/>
                  </a:lnTo>
                  <a:lnTo>
                    <a:pt x="681" y="113"/>
                  </a:lnTo>
                  <a:lnTo>
                    <a:pt x="681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0" name="Freeform 32">
              <a:extLst>
                <a:ext uri="{FF2B5EF4-FFF2-40B4-BE49-F238E27FC236}">
                  <a16:creationId xmlns:a16="http://schemas.microsoft.com/office/drawing/2014/main" id="{E19BC7D9-6A37-49FB-9A2E-841ABCEF419A}"/>
                </a:ext>
              </a:extLst>
            </p:cNvPr>
            <p:cNvSpPr>
              <a:spLocks/>
            </p:cNvSpPr>
            <p:nvPr/>
          </p:nvSpPr>
          <p:spPr bwMode="auto">
            <a:xfrm>
              <a:off x="869" y="5960"/>
              <a:ext cx="454" cy="453"/>
            </a:xfrm>
            <a:custGeom>
              <a:avLst/>
              <a:gdLst>
                <a:gd name="T0" fmla="*/ 454 w 454"/>
                <a:gd name="T1" fmla="*/ 453 h 453"/>
                <a:gd name="T2" fmla="*/ 454 w 454"/>
                <a:gd name="T3" fmla="*/ 227 h 453"/>
                <a:gd name="T4" fmla="*/ 341 w 454"/>
                <a:gd name="T5" fmla="*/ 227 h 453"/>
                <a:gd name="T6" fmla="*/ 341 w 454"/>
                <a:gd name="T7" fmla="*/ 0 h 453"/>
                <a:gd name="T8" fmla="*/ 0 w 454"/>
                <a:gd name="T9" fmla="*/ 0 h 453"/>
                <a:gd name="T10" fmla="*/ 0 w 454"/>
                <a:gd name="T11" fmla="*/ 113 h 453"/>
                <a:gd name="T12" fmla="*/ 114 w 454"/>
                <a:gd name="T13" fmla="*/ 113 h 453"/>
                <a:gd name="T14" fmla="*/ 114 w 454"/>
                <a:gd name="T15" fmla="*/ 227 h 453"/>
                <a:gd name="T16" fmla="*/ 227 w 454"/>
                <a:gd name="T17" fmla="*/ 227 h 453"/>
                <a:gd name="T18" fmla="*/ 227 w 454"/>
                <a:gd name="T19" fmla="*/ 340 h 453"/>
                <a:gd name="T20" fmla="*/ 341 w 454"/>
                <a:gd name="T21" fmla="*/ 340 h 453"/>
                <a:gd name="T22" fmla="*/ 341 w 454"/>
                <a:gd name="T23" fmla="*/ 453 h 453"/>
                <a:gd name="T24" fmla="*/ 454 w 454"/>
                <a:gd name="T25" fmla="*/ 453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54" h="453">
                  <a:moveTo>
                    <a:pt x="454" y="453"/>
                  </a:moveTo>
                  <a:lnTo>
                    <a:pt x="454" y="227"/>
                  </a:lnTo>
                  <a:lnTo>
                    <a:pt x="341" y="227"/>
                  </a:lnTo>
                  <a:lnTo>
                    <a:pt x="341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114" y="113"/>
                  </a:lnTo>
                  <a:lnTo>
                    <a:pt x="114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341" y="340"/>
                  </a:lnTo>
                  <a:lnTo>
                    <a:pt x="341" y="453"/>
                  </a:lnTo>
                  <a:lnTo>
                    <a:pt x="454" y="45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1" name="Freeform 33">
              <a:extLst>
                <a:ext uri="{FF2B5EF4-FFF2-40B4-BE49-F238E27FC236}">
                  <a16:creationId xmlns:a16="http://schemas.microsoft.com/office/drawing/2014/main" id="{388FC6DE-717E-4EC0-94C9-687233BC31C2}"/>
                </a:ext>
              </a:extLst>
            </p:cNvPr>
            <p:cNvSpPr>
              <a:spLocks/>
            </p:cNvSpPr>
            <p:nvPr/>
          </p:nvSpPr>
          <p:spPr bwMode="auto">
            <a:xfrm>
              <a:off x="643" y="6073"/>
              <a:ext cx="453" cy="567"/>
            </a:xfrm>
            <a:custGeom>
              <a:avLst/>
              <a:gdLst>
                <a:gd name="T0" fmla="*/ 113 w 453"/>
                <a:gd name="T1" fmla="*/ 0 h 567"/>
                <a:gd name="T2" fmla="*/ 113 w 453"/>
                <a:gd name="T3" fmla="*/ 114 h 567"/>
                <a:gd name="T4" fmla="*/ 0 w 453"/>
                <a:gd name="T5" fmla="*/ 114 h 567"/>
                <a:gd name="T6" fmla="*/ 0 w 453"/>
                <a:gd name="T7" fmla="*/ 567 h 567"/>
                <a:gd name="T8" fmla="*/ 113 w 453"/>
                <a:gd name="T9" fmla="*/ 567 h 567"/>
                <a:gd name="T10" fmla="*/ 113 w 453"/>
                <a:gd name="T11" fmla="*/ 454 h 567"/>
                <a:gd name="T12" fmla="*/ 226 w 453"/>
                <a:gd name="T13" fmla="*/ 454 h 567"/>
                <a:gd name="T14" fmla="*/ 226 w 453"/>
                <a:gd name="T15" fmla="*/ 340 h 567"/>
                <a:gd name="T16" fmla="*/ 340 w 453"/>
                <a:gd name="T17" fmla="*/ 340 h 567"/>
                <a:gd name="T18" fmla="*/ 340 w 453"/>
                <a:gd name="T19" fmla="*/ 227 h 567"/>
                <a:gd name="T20" fmla="*/ 453 w 453"/>
                <a:gd name="T21" fmla="*/ 227 h 567"/>
                <a:gd name="T22" fmla="*/ 453 w 453"/>
                <a:gd name="T23" fmla="*/ 114 h 567"/>
                <a:gd name="T24" fmla="*/ 340 w 453"/>
                <a:gd name="T25" fmla="*/ 114 h 567"/>
                <a:gd name="T26" fmla="*/ 340 w 453"/>
                <a:gd name="T27" fmla="*/ 0 h 567"/>
                <a:gd name="T28" fmla="*/ 113 w 453"/>
                <a:gd name="T2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53" h="567">
                  <a:moveTo>
                    <a:pt x="113" y="0"/>
                  </a:moveTo>
                  <a:lnTo>
                    <a:pt x="113" y="114"/>
                  </a:lnTo>
                  <a:lnTo>
                    <a:pt x="0" y="114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454"/>
                  </a:lnTo>
                  <a:lnTo>
                    <a:pt x="226" y="454"/>
                  </a:lnTo>
                  <a:lnTo>
                    <a:pt x="226" y="340"/>
                  </a:lnTo>
                  <a:lnTo>
                    <a:pt x="340" y="340"/>
                  </a:lnTo>
                  <a:lnTo>
                    <a:pt x="340" y="227"/>
                  </a:lnTo>
                  <a:lnTo>
                    <a:pt x="453" y="227"/>
                  </a:lnTo>
                  <a:lnTo>
                    <a:pt x="453" y="114"/>
                  </a:lnTo>
                  <a:lnTo>
                    <a:pt x="340" y="114"/>
                  </a:lnTo>
                  <a:lnTo>
                    <a:pt x="340" y="0"/>
                  </a:lnTo>
                  <a:lnTo>
                    <a:pt x="11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2" name="Freeform 34">
              <a:extLst>
                <a:ext uri="{FF2B5EF4-FFF2-40B4-BE49-F238E27FC236}">
                  <a16:creationId xmlns:a16="http://schemas.microsoft.com/office/drawing/2014/main" id="{712CB4E6-EF75-44A7-AC82-9EF1043E3FC8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0" y="6073"/>
              <a:ext cx="453" cy="567"/>
            </a:xfrm>
            <a:custGeom>
              <a:avLst/>
              <a:gdLst>
                <a:gd name="T0" fmla="*/ 453 w 453"/>
                <a:gd name="T1" fmla="*/ 0 h 567"/>
                <a:gd name="T2" fmla="*/ 0 w 453"/>
                <a:gd name="T3" fmla="*/ 0 h 567"/>
                <a:gd name="T4" fmla="*/ 0 w 453"/>
                <a:gd name="T5" fmla="*/ 114 h 567"/>
                <a:gd name="T6" fmla="*/ 113 w 453"/>
                <a:gd name="T7" fmla="*/ 114 h 567"/>
                <a:gd name="T8" fmla="*/ 113 w 453"/>
                <a:gd name="T9" fmla="*/ 340 h 567"/>
                <a:gd name="T10" fmla="*/ 226 w 453"/>
                <a:gd name="T11" fmla="*/ 340 h 567"/>
                <a:gd name="T12" fmla="*/ 226 w 453"/>
                <a:gd name="T13" fmla="*/ 567 h 567"/>
                <a:gd name="T14" fmla="*/ 340 w 453"/>
                <a:gd name="T15" fmla="*/ 567 h 567"/>
                <a:gd name="T16" fmla="*/ 340 w 453"/>
                <a:gd name="T17" fmla="*/ 454 h 567"/>
                <a:gd name="T18" fmla="*/ 453 w 453"/>
                <a:gd name="T19" fmla="*/ 454 h 567"/>
                <a:gd name="T20" fmla="*/ 453 w 453"/>
                <a:gd name="T2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3" h="567">
                  <a:moveTo>
                    <a:pt x="453" y="0"/>
                  </a:moveTo>
                  <a:lnTo>
                    <a:pt x="0" y="0"/>
                  </a:lnTo>
                  <a:lnTo>
                    <a:pt x="0" y="114"/>
                  </a:lnTo>
                  <a:lnTo>
                    <a:pt x="113" y="114"/>
                  </a:lnTo>
                  <a:lnTo>
                    <a:pt x="113" y="340"/>
                  </a:lnTo>
                  <a:lnTo>
                    <a:pt x="226" y="340"/>
                  </a:lnTo>
                  <a:lnTo>
                    <a:pt x="226" y="567"/>
                  </a:lnTo>
                  <a:lnTo>
                    <a:pt x="340" y="567"/>
                  </a:lnTo>
                  <a:lnTo>
                    <a:pt x="340" y="454"/>
                  </a:lnTo>
                  <a:lnTo>
                    <a:pt x="453" y="454"/>
                  </a:lnTo>
                  <a:lnTo>
                    <a:pt x="45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3" name="Freeform 35">
              <a:extLst>
                <a:ext uri="{FF2B5EF4-FFF2-40B4-BE49-F238E27FC236}">
                  <a16:creationId xmlns:a16="http://schemas.microsoft.com/office/drawing/2014/main" id="{9A21AD4F-3CDA-4D16-9B14-15FD72A2884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5506"/>
              <a:ext cx="341" cy="454"/>
            </a:xfrm>
            <a:custGeom>
              <a:avLst/>
              <a:gdLst>
                <a:gd name="T0" fmla="*/ 341 w 341"/>
                <a:gd name="T1" fmla="*/ 0 h 454"/>
                <a:gd name="T2" fmla="*/ 114 w 341"/>
                <a:gd name="T3" fmla="*/ 0 h 454"/>
                <a:gd name="T4" fmla="*/ 114 w 341"/>
                <a:gd name="T5" fmla="*/ 114 h 454"/>
                <a:gd name="T6" fmla="*/ 0 w 341"/>
                <a:gd name="T7" fmla="*/ 114 h 454"/>
                <a:gd name="T8" fmla="*/ 0 w 341"/>
                <a:gd name="T9" fmla="*/ 340 h 454"/>
                <a:gd name="T10" fmla="*/ 114 w 341"/>
                <a:gd name="T11" fmla="*/ 340 h 454"/>
                <a:gd name="T12" fmla="*/ 114 w 341"/>
                <a:gd name="T13" fmla="*/ 454 h 454"/>
                <a:gd name="T14" fmla="*/ 227 w 341"/>
                <a:gd name="T15" fmla="*/ 454 h 454"/>
                <a:gd name="T16" fmla="*/ 227 w 341"/>
                <a:gd name="T17" fmla="*/ 227 h 454"/>
                <a:gd name="T18" fmla="*/ 227 w 341"/>
                <a:gd name="T19" fmla="*/ 114 h 454"/>
                <a:gd name="T20" fmla="*/ 341 w 341"/>
                <a:gd name="T21" fmla="*/ 114 h 454"/>
                <a:gd name="T22" fmla="*/ 341 w 341"/>
                <a:gd name="T2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41" h="454">
                  <a:moveTo>
                    <a:pt x="341" y="0"/>
                  </a:moveTo>
                  <a:lnTo>
                    <a:pt x="114" y="0"/>
                  </a:lnTo>
                  <a:lnTo>
                    <a:pt x="114" y="114"/>
                  </a:lnTo>
                  <a:lnTo>
                    <a:pt x="0" y="114"/>
                  </a:lnTo>
                  <a:lnTo>
                    <a:pt x="0" y="340"/>
                  </a:lnTo>
                  <a:lnTo>
                    <a:pt x="114" y="340"/>
                  </a:lnTo>
                  <a:lnTo>
                    <a:pt x="114" y="454"/>
                  </a:lnTo>
                  <a:lnTo>
                    <a:pt x="227" y="454"/>
                  </a:lnTo>
                  <a:lnTo>
                    <a:pt x="227" y="227"/>
                  </a:lnTo>
                  <a:lnTo>
                    <a:pt x="227" y="114"/>
                  </a:lnTo>
                  <a:lnTo>
                    <a:pt x="341" y="114"/>
                  </a:lnTo>
                  <a:lnTo>
                    <a:pt x="341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4" name="Freeform 36">
              <a:extLst>
                <a:ext uri="{FF2B5EF4-FFF2-40B4-BE49-F238E27FC236}">
                  <a16:creationId xmlns:a16="http://schemas.microsoft.com/office/drawing/2014/main" id="{95C21FA5-B972-41DF-A0D6-5623B6AD3DC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" y="5846"/>
              <a:ext cx="227" cy="227"/>
            </a:xfrm>
            <a:custGeom>
              <a:avLst/>
              <a:gdLst>
                <a:gd name="T0" fmla="*/ 0 w 227"/>
                <a:gd name="T1" fmla="*/ 0 h 227"/>
                <a:gd name="T2" fmla="*/ 0 w 227"/>
                <a:gd name="T3" fmla="*/ 227 h 227"/>
                <a:gd name="T4" fmla="*/ 227 w 227"/>
                <a:gd name="T5" fmla="*/ 227 h 227"/>
                <a:gd name="T6" fmla="*/ 227 w 227"/>
                <a:gd name="T7" fmla="*/ 114 h 227"/>
                <a:gd name="T8" fmla="*/ 114 w 227"/>
                <a:gd name="T9" fmla="*/ 114 h 227"/>
                <a:gd name="T10" fmla="*/ 114 w 227"/>
                <a:gd name="T11" fmla="*/ 0 h 227"/>
                <a:gd name="T12" fmla="*/ 0 w 227"/>
                <a:gd name="T13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227">
                  <a:moveTo>
                    <a:pt x="0" y="0"/>
                  </a:moveTo>
                  <a:lnTo>
                    <a:pt x="0" y="227"/>
                  </a:lnTo>
                  <a:lnTo>
                    <a:pt x="227" y="227"/>
                  </a:lnTo>
                  <a:lnTo>
                    <a:pt x="227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5" name="Freeform 37">
              <a:extLst>
                <a:ext uri="{FF2B5EF4-FFF2-40B4-BE49-F238E27FC236}">
                  <a16:creationId xmlns:a16="http://schemas.microsoft.com/office/drawing/2014/main" id="{5761FB0D-247E-411E-B278-6B0A9AEE1E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6" y="5733"/>
              <a:ext cx="340" cy="340"/>
            </a:xfrm>
            <a:custGeom>
              <a:avLst/>
              <a:gdLst>
                <a:gd name="T0" fmla="*/ 340 w 340"/>
                <a:gd name="T1" fmla="*/ 0 h 340"/>
                <a:gd name="T2" fmla="*/ 0 w 340"/>
                <a:gd name="T3" fmla="*/ 0 h 340"/>
                <a:gd name="T4" fmla="*/ 0 w 340"/>
                <a:gd name="T5" fmla="*/ 227 h 340"/>
                <a:gd name="T6" fmla="*/ 114 w 340"/>
                <a:gd name="T7" fmla="*/ 227 h 340"/>
                <a:gd name="T8" fmla="*/ 114 w 340"/>
                <a:gd name="T9" fmla="*/ 340 h 340"/>
                <a:gd name="T10" fmla="*/ 340 w 340"/>
                <a:gd name="T11" fmla="*/ 340 h 340"/>
                <a:gd name="T12" fmla="*/ 340 w 340"/>
                <a:gd name="T13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40" h="340">
                  <a:moveTo>
                    <a:pt x="340" y="0"/>
                  </a:moveTo>
                  <a:lnTo>
                    <a:pt x="0" y="0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340"/>
                  </a:lnTo>
                  <a:lnTo>
                    <a:pt x="340" y="340"/>
                  </a:lnTo>
                  <a:lnTo>
                    <a:pt x="34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6" name="Freeform 38">
              <a:extLst>
                <a:ext uri="{FF2B5EF4-FFF2-40B4-BE49-F238E27FC236}">
                  <a16:creationId xmlns:a16="http://schemas.microsoft.com/office/drawing/2014/main" id="{D985A5DB-6561-4847-8B55-7E7406918F37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6187"/>
              <a:ext cx="567" cy="567"/>
            </a:xfrm>
            <a:custGeom>
              <a:avLst/>
              <a:gdLst>
                <a:gd name="T0" fmla="*/ 454 w 567"/>
                <a:gd name="T1" fmla="*/ 0 h 567"/>
                <a:gd name="T2" fmla="*/ 454 w 567"/>
                <a:gd name="T3" fmla="*/ 340 h 567"/>
                <a:gd name="T4" fmla="*/ 567 w 567"/>
                <a:gd name="T5" fmla="*/ 340 h 567"/>
                <a:gd name="T6" fmla="*/ 567 w 567"/>
                <a:gd name="T7" fmla="*/ 567 h 567"/>
                <a:gd name="T8" fmla="*/ 454 w 567"/>
                <a:gd name="T9" fmla="*/ 567 h 567"/>
                <a:gd name="T10" fmla="*/ 454 w 567"/>
                <a:gd name="T11" fmla="*/ 453 h 567"/>
                <a:gd name="T12" fmla="*/ 114 w 567"/>
                <a:gd name="T13" fmla="*/ 453 h 567"/>
                <a:gd name="T14" fmla="*/ 114 w 567"/>
                <a:gd name="T15" fmla="*/ 226 h 567"/>
                <a:gd name="T16" fmla="*/ 0 w 567"/>
                <a:gd name="T17" fmla="*/ 226 h 567"/>
                <a:gd name="T18" fmla="*/ 0 w 567"/>
                <a:gd name="T19" fmla="*/ 0 h 567"/>
                <a:gd name="T20" fmla="*/ 454 w 567"/>
                <a:gd name="T2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7" h="567">
                  <a:moveTo>
                    <a:pt x="454" y="0"/>
                  </a:moveTo>
                  <a:lnTo>
                    <a:pt x="454" y="340"/>
                  </a:lnTo>
                  <a:lnTo>
                    <a:pt x="567" y="340"/>
                  </a:lnTo>
                  <a:lnTo>
                    <a:pt x="567" y="567"/>
                  </a:lnTo>
                  <a:lnTo>
                    <a:pt x="454" y="567"/>
                  </a:lnTo>
                  <a:lnTo>
                    <a:pt x="454" y="453"/>
                  </a:lnTo>
                  <a:lnTo>
                    <a:pt x="114" y="453"/>
                  </a:lnTo>
                  <a:lnTo>
                    <a:pt x="114" y="226"/>
                  </a:lnTo>
                  <a:lnTo>
                    <a:pt x="0" y="226"/>
                  </a:lnTo>
                  <a:lnTo>
                    <a:pt x="0" y="0"/>
                  </a:lnTo>
                  <a:lnTo>
                    <a:pt x="454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7" name="Freeform 39">
              <a:extLst>
                <a:ext uri="{FF2B5EF4-FFF2-40B4-BE49-F238E27FC236}">
                  <a16:creationId xmlns:a16="http://schemas.microsoft.com/office/drawing/2014/main" id="{2728F32C-0472-406D-A2BB-3624BF233ED3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4" y="5279"/>
              <a:ext cx="340" cy="454"/>
            </a:xfrm>
            <a:custGeom>
              <a:avLst/>
              <a:gdLst>
                <a:gd name="T0" fmla="*/ 340 w 340"/>
                <a:gd name="T1" fmla="*/ 0 h 454"/>
                <a:gd name="T2" fmla="*/ 340 w 340"/>
                <a:gd name="T3" fmla="*/ 227 h 454"/>
                <a:gd name="T4" fmla="*/ 340 w 340"/>
                <a:gd name="T5" fmla="*/ 341 h 454"/>
                <a:gd name="T6" fmla="*/ 227 w 340"/>
                <a:gd name="T7" fmla="*/ 341 h 454"/>
                <a:gd name="T8" fmla="*/ 227 w 340"/>
                <a:gd name="T9" fmla="*/ 454 h 454"/>
                <a:gd name="T10" fmla="*/ 114 w 340"/>
                <a:gd name="T11" fmla="*/ 454 h 454"/>
                <a:gd name="T12" fmla="*/ 114 w 340"/>
                <a:gd name="T13" fmla="*/ 341 h 454"/>
                <a:gd name="T14" fmla="*/ 0 w 340"/>
                <a:gd name="T15" fmla="*/ 341 h 454"/>
                <a:gd name="T16" fmla="*/ 0 w 340"/>
                <a:gd name="T17" fmla="*/ 227 h 454"/>
                <a:gd name="T18" fmla="*/ 114 w 340"/>
                <a:gd name="T19" fmla="*/ 227 h 454"/>
                <a:gd name="T20" fmla="*/ 114 w 340"/>
                <a:gd name="T21" fmla="*/ 0 h 454"/>
                <a:gd name="T22" fmla="*/ 340 w 340"/>
                <a:gd name="T2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40" h="454">
                  <a:moveTo>
                    <a:pt x="340" y="0"/>
                  </a:moveTo>
                  <a:lnTo>
                    <a:pt x="340" y="227"/>
                  </a:lnTo>
                  <a:lnTo>
                    <a:pt x="340" y="341"/>
                  </a:lnTo>
                  <a:lnTo>
                    <a:pt x="227" y="341"/>
                  </a:lnTo>
                  <a:lnTo>
                    <a:pt x="227" y="454"/>
                  </a:lnTo>
                  <a:lnTo>
                    <a:pt x="114" y="454"/>
                  </a:lnTo>
                  <a:lnTo>
                    <a:pt x="114" y="341"/>
                  </a:lnTo>
                  <a:lnTo>
                    <a:pt x="0" y="341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0"/>
                  </a:lnTo>
                  <a:lnTo>
                    <a:pt x="34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8" name="Freeform 40">
              <a:extLst>
                <a:ext uri="{FF2B5EF4-FFF2-40B4-BE49-F238E27FC236}">
                  <a16:creationId xmlns:a16="http://schemas.microsoft.com/office/drawing/2014/main" id="{D53A7A5E-2EA5-46B5-A8A9-6AAC7A61AA08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5279"/>
              <a:ext cx="907" cy="567"/>
            </a:xfrm>
            <a:custGeom>
              <a:avLst/>
              <a:gdLst>
                <a:gd name="T0" fmla="*/ 0 w 907"/>
                <a:gd name="T1" fmla="*/ 567 h 567"/>
                <a:gd name="T2" fmla="*/ 340 w 907"/>
                <a:gd name="T3" fmla="*/ 567 h 567"/>
                <a:gd name="T4" fmla="*/ 340 w 907"/>
                <a:gd name="T5" fmla="*/ 454 h 567"/>
                <a:gd name="T6" fmla="*/ 793 w 907"/>
                <a:gd name="T7" fmla="*/ 454 h 567"/>
                <a:gd name="T8" fmla="*/ 793 w 907"/>
                <a:gd name="T9" fmla="*/ 341 h 567"/>
                <a:gd name="T10" fmla="*/ 907 w 907"/>
                <a:gd name="T11" fmla="*/ 341 h 567"/>
                <a:gd name="T12" fmla="*/ 907 w 907"/>
                <a:gd name="T13" fmla="*/ 114 h 567"/>
                <a:gd name="T14" fmla="*/ 793 w 907"/>
                <a:gd name="T15" fmla="*/ 114 h 567"/>
                <a:gd name="T16" fmla="*/ 793 w 907"/>
                <a:gd name="T17" fmla="*/ 0 h 567"/>
                <a:gd name="T18" fmla="*/ 340 w 907"/>
                <a:gd name="T19" fmla="*/ 0 h 567"/>
                <a:gd name="T20" fmla="*/ 340 w 907"/>
                <a:gd name="T21" fmla="*/ 114 h 567"/>
                <a:gd name="T22" fmla="*/ 226 w 907"/>
                <a:gd name="T23" fmla="*/ 114 h 567"/>
                <a:gd name="T24" fmla="*/ 226 w 907"/>
                <a:gd name="T25" fmla="*/ 341 h 567"/>
                <a:gd name="T26" fmla="*/ 113 w 907"/>
                <a:gd name="T27" fmla="*/ 341 h 567"/>
                <a:gd name="T28" fmla="*/ 113 w 907"/>
                <a:gd name="T29" fmla="*/ 454 h 567"/>
                <a:gd name="T30" fmla="*/ 0 w 907"/>
                <a:gd name="T31" fmla="*/ 454 h 567"/>
                <a:gd name="T32" fmla="*/ 0 w 907"/>
                <a:gd name="T33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07" h="567">
                  <a:moveTo>
                    <a:pt x="0" y="567"/>
                  </a:moveTo>
                  <a:lnTo>
                    <a:pt x="340" y="567"/>
                  </a:lnTo>
                  <a:lnTo>
                    <a:pt x="340" y="454"/>
                  </a:lnTo>
                  <a:lnTo>
                    <a:pt x="793" y="454"/>
                  </a:lnTo>
                  <a:lnTo>
                    <a:pt x="793" y="341"/>
                  </a:lnTo>
                  <a:lnTo>
                    <a:pt x="907" y="341"/>
                  </a:lnTo>
                  <a:lnTo>
                    <a:pt x="907" y="114"/>
                  </a:lnTo>
                  <a:lnTo>
                    <a:pt x="793" y="114"/>
                  </a:lnTo>
                  <a:lnTo>
                    <a:pt x="793" y="0"/>
                  </a:lnTo>
                  <a:lnTo>
                    <a:pt x="340" y="0"/>
                  </a:lnTo>
                  <a:lnTo>
                    <a:pt x="340" y="114"/>
                  </a:lnTo>
                  <a:lnTo>
                    <a:pt x="226" y="114"/>
                  </a:lnTo>
                  <a:lnTo>
                    <a:pt x="226" y="341"/>
                  </a:lnTo>
                  <a:lnTo>
                    <a:pt x="113" y="341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9" name="Freeform 41">
              <a:extLst>
                <a:ext uri="{FF2B5EF4-FFF2-40B4-BE49-F238E27FC236}">
                  <a16:creationId xmlns:a16="http://schemas.microsoft.com/office/drawing/2014/main" id="{98C60A15-1A55-4E4A-8FEB-7D515AD679A7}"/>
                </a:ext>
              </a:extLst>
            </p:cNvPr>
            <p:cNvSpPr>
              <a:spLocks/>
            </p:cNvSpPr>
            <p:nvPr/>
          </p:nvSpPr>
          <p:spPr bwMode="auto">
            <a:xfrm>
              <a:off x="3478" y="5733"/>
              <a:ext cx="567" cy="340"/>
            </a:xfrm>
            <a:custGeom>
              <a:avLst/>
              <a:gdLst>
                <a:gd name="T0" fmla="*/ 567 w 567"/>
                <a:gd name="T1" fmla="*/ 0 h 340"/>
                <a:gd name="T2" fmla="*/ 567 w 567"/>
                <a:gd name="T3" fmla="*/ 340 h 340"/>
                <a:gd name="T4" fmla="*/ 340 w 567"/>
                <a:gd name="T5" fmla="*/ 340 h 340"/>
                <a:gd name="T6" fmla="*/ 340 w 567"/>
                <a:gd name="T7" fmla="*/ 227 h 340"/>
                <a:gd name="T8" fmla="*/ 0 w 567"/>
                <a:gd name="T9" fmla="*/ 227 h 340"/>
                <a:gd name="T10" fmla="*/ 0 w 567"/>
                <a:gd name="T11" fmla="*/ 113 h 340"/>
                <a:gd name="T12" fmla="*/ 340 w 567"/>
                <a:gd name="T13" fmla="*/ 113 h 340"/>
                <a:gd name="T14" fmla="*/ 340 w 567"/>
                <a:gd name="T15" fmla="*/ 0 h 340"/>
                <a:gd name="T16" fmla="*/ 567 w 567"/>
                <a:gd name="T17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7" h="340">
                  <a:moveTo>
                    <a:pt x="567" y="0"/>
                  </a:moveTo>
                  <a:lnTo>
                    <a:pt x="567" y="340"/>
                  </a:lnTo>
                  <a:lnTo>
                    <a:pt x="340" y="340"/>
                  </a:lnTo>
                  <a:lnTo>
                    <a:pt x="340" y="227"/>
                  </a:lnTo>
                  <a:lnTo>
                    <a:pt x="0" y="227"/>
                  </a:lnTo>
                  <a:lnTo>
                    <a:pt x="0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56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0" name="Freeform 42">
              <a:extLst>
                <a:ext uri="{FF2B5EF4-FFF2-40B4-BE49-F238E27FC236}">
                  <a16:creationId xmlns:a16="http://schemas.microsoft.com/office/drawing/2014/main" id="{1612930A-5D42-4AAD-B266-81745402D097}"/>
                </a:ext>
              </a:extLst>
            </p:cNvPr>
            <p:cNvSpPr>
              <a:spLocks/>
            </p:cNvSpPr>
            <p:nvPr/>
          </p:nvSpPr>
          <p:spPr bwMode="auto">
            <a:xfrm>
              <a:off x="4271" y="5279"/>
              <a:ext cx="1475" cy="1701"/>
            </a:xfrm>
            <a:custGeom>
              <a:avLst/>
              <a:gdLst>
                <a:gd name="T0" fmla="*/ 114 w 1475"/>
                <a:gd name="T1" fmla="*/ 114 h 1701"/>
                <a:gd name="T2" fmla="*/ 114 w 1475"/>
                <a:gd name="T3" fmla="*/ 341 h 1701"/>
                <a:gd name="T4" fmla="*/ 0 w 1475"/>
                <a:gd name="T5" fmla="*/ 341 h 1701"/>
                <a:gd name="T6" fmla="*/ 0 w 1475"/>
                <a:gd name="T7" fmla="*/ 454 h 1701"/>
                <a:gd name="T8" fmla="*/ 114 w 1475"/>
                <a:gd name="T9" fmla="*/ 454 h 1701"/>
                <a:gd name="T10" fmla="*/ 114 w 1475"/>
                <a:gd name="T11" fmla="*/ 567 h 1701"/>
                <a:gd name="T12" fmla="*/ 454 w 1475"/>
                <a:gd name="T13" fmla="*/ 567 h 1701"/>
                <a:gd name="T14" fmla="*/ 454 w 1475"/>
                <a:gd name="T15" fmla="*/ 794 h 1701"/>
                <a:gd name="T16" fmla="*/ 341 w 1475"/>
                <a:gd name="T17" fmla="*/ 794 h 1701"/>
                <a:gd name="T18" fmla="*/ 341 w 1475"/>
                <a:gd name="T19" fmla="*/ 1021 h 1701"/>
                <a:gd name="T20" fmla="*/ 227 w 1475"/>
                <a:gd name="T21" fmla="*/ 1021 h 1701"/>
                <a:gd name="T22" fmla="*/ 227 w 1475"/>
                <a:gd name="T23" fmla="*/ 1134 h 1701"/>
                <a:gd name="T24" fmla="*/ 341 w 1475"/>
                <a:gd name="T25" fmla="*/ 1134 h 1701"/>
                <a:gd name="T26" fmla="*/ 341 w 1475"/>
                <a:gd name="T27" fmla="*/ 1588 h 1701"/>
                <a:gd name="T28" fmla="*/ 567 w 1475"/>
                <a:gd name="T29" fmla="*/ 1588 h 1701"/>
                <a:gd name="T30" fmla="*/ 567 w 1475"/>
                <a:gd name="T31" fmla="*/ 1701 h 1701"/>
                <a:gd name="T32" fmla="*/ 908 w 1475"/>
                <a:gd name="T33" fmla="*/ 1701 h 1701"/>
                <a:gd name="T34" fmla="*/ 908 w 1475"/>
                <a:gd name="T35" fmla="*/ 1588 h 1701"/>
                <a:gd name="T36" fmla="*/ 1021 w 1475"/>
                <a:gd name="T37" fmla="*/ 1588 h 1701"/>
                <a:gd name="T38" fmla="*/ 1021 w 1475"/>
                <a:gd name="T39" fmla="*/ 1475 h 1701"/>
                <a:gd name="T40" fmla="*/ 1361 w 1475"/>
                <a:gd name="T41" fmla="*/ 1475 h 1701"/>
                <a:gd name="T42" fmla="*/ 1361 w 1475"/>
                <a:gd name="T43" fmla="*/ 1248 h 1701"/>
                <a:gd name="T44" fmla="*/ 1475 w 1475"/>
                <a:gd name="T45" fmla="*/ 1248 h 1701"/>
                <a:gd name="T46" fmla="*/ 1475 w 1475"/>
                <a:gd name="T47" fmla="*/ 794 h 1701"/>
                <a:gd name="T48" fmla="*/ 1248 w 1475"/>
                <a:gd name="T49" fmla="*/ 794 h 1701"/>
                <a:gd name="T50" fmla="*/ 1248 w 1475"/>
                <a:gd name="T51" fmla="*/ 908 h 1701"/>
                <a:gd name="T52" fmla="*/ 1134 w 1475"/>
                <a:gd name="T53" fmla="*/ 908 h 1701"/>
                <a:gd name="T54" fmla="*/ 1134 w 1475"/>
                <a:gd name="T55" fmla="*/ 1021 h 1701"/>
                <a:gd name="T56" fmla="*/ 908 w 1475"/>
                <a:gd name="T57" fmla="*/ 1021 h 1701"/>
                <a:gd name="T58" fmla="*/ 908 w 1475"/>
                <a:gd name="T59" fmla="*/ 908 h 1701"/>
                <a:gd name="T60" fmla="*/ 794 w 1475"/>
                <a:gd name="T61" fmla="*/ 908 h 1701"/>
                <a:gd name="T62" fmla="*/ 794 w 1475"/>
                <a:gd name="T63" fmla="*/ 681 h 1701"/>
                <a:gd name="T64" fmla="*/ 1021 w 1475"/>
                <a:gd name="T65" fmla="*/ 681 h 1701"/>
                <a:gd name="T66" fmla="*/ 1021 w 1475"/>
                <a:gd name="T67" fmla="*/ 567 h 1701"/>
                <a:gd name="T68" fmla="*/ 794 w 1475"/>
                <a:gd name="T69" fmla="*/ 567 h 1701"/>
                <a:gd name="T70" fmla="*/ 794 w 1475"/>
                <a:gd name="T71" fmla="*/ 341 h 1701"/>
                <a:gd name="T72" fmla="*/ 567 w 1475"/>
                <a:gd name="T73" fmla="*/ 341 h 1701"/>
                <a:gd name="T74" fmla="*/ 567 w 1475"/>
                <a:gd name="T75" fmla="*/ 227 h 1701"/>
                <a:gd name="T76" fmla="*/ 454 w 1475"/>
                <a:gd name="T77" fmla="*/ 227 h 1701"/>
                <a:gd name="T78" fmla="*/ 454 w 1475"/>
                <a:gd name="T79" fmla="*/ 0 h 1701"/>
                <a:gd name="T80" fmla="*/ 341 w 1475"/>
                <a:gd name="T81" fmla="*/ 0 h 1701"/>
                <a:gd name="T82" fmla="*/ 341 w 1475"/>
                <a:gd name="T83" fmla="*/ 114 h 1701"/>
                <a:gd name="T84" fmla="*/ 114 w 1475"/>
                <a:gd name="T85" fmla="*/ 114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475" h="1701">
                  <a:moveTo>
                    <a:pt x="114" y="114"/>
                  </a:moveTo>
                  <a:lnTo>
                    <a:pt x="114" y="341"/>
                  </a:lnTo>
                  <a:lnTo>
                    <a:pt x="0" y="341"/>
                  </a:lnTo>
                  <a:lnTo>
                    <a:pt x="0" y="454"/>
                  </a:lnTo>
                  <a:lnTo>
                    <a:pt x="114" y="454"/>
                  </a:lnTo>
                  <a:lnTo>
                    <a:pt x="114" y="567"/>
                  </a:lnTo>
                  <a:lnTo>
                    <a:pt x="454" y="567"/>
                  </a:lnTo>
                  <a:lnTo>
                    <a:pt x="454" y="794"/>
                  </a:lnTo>
                  <a:lnTo>
                    <a:pt x="341" y="794"/>
                  </a:lnTo>
                  <a:lnTo>
                    <a:pt x="341" y="1021"/>
                  </a:lnTo>
                  <a:lnTo>
                    <a:pt x="227" y="1021"/>
                  </a:lnTo>
                  <a:lnTo>
                    <a:pt x="227" y="1134"/>
                  </a:lnTo>
                  <a:lnTo>
                    <a:pt x="341" y="1134"/>
                  </a:lnTo>
                  <a:lnTo>
                    <a:pt x="341" y="1588"/>
                  </a:lnTo>
                  <a:lnTo>
                    <a:pt x="567" y="1588"/>
                  </a:lnTo>
                  <a:lnTo>
                    <a:pt x="567" y="1701"/>
                  </a:lnTo>
                  <a:lnTo>
                    <a:pt x="908" y="1701"/>
                  </a:lnTo>
                  <a:lnTo>
                    <a:pt x="908" y="1588"/>
                  </a:lnTo>
                  <a:lnTo>
                    <a:pt x="1021" y="1588"/>
                  </a:lnTo>
                  <a:lnTo>
                    <a:pt x="1021" y="1475"/>
                  </a:lnTo>
                  <a:lnTo>
                    <a:pt x="1361" y="1475"/>
                  </a:lnTo>
                  <a:lnTo>
                    <a:pt x="1361" y="1248"/>
                  </a:lnTo>
                  <a:lnTo>
                    <a:pt x="1475" y="1248"/>
                  </a:lnTo>
                  <a:lnTo>
                    <a:pt x="1475" y="794"/>
                  </a:lnTo>
                  <a:lnTo>
                    <a:pt x="1248" y="794"/>
                  </a:lnTo>
                  <a:lnTo>
                    <a:pt x="1248" y="908"/>
                  </a:lnTo>
                  <a:lnTo>
                    <a:pt x="1134" y="908"/>
                  </a:lnTo>
                  <a:lnTo>
                    <a:pt x="1134" y="1021"/>
                  </a:lnTo>
                  <a:lnTo>
                    <a:pt x="908" y="1021"/>
                  </a:lnTo>
                  <a:lnTo>
                    <a:pt x="908" y="908"/>
                  </a:lnTo>
                  <a:lnTo>
                    <a:pt x="794" y="908"/>
                  </a:lnTo>
                  <a:lnTo>
                    <a:pt x="794" y="681"/>
                  </a:lnTo>
                  <a:lnTo>
                    <a:pt x="1021" y="681"/>
                  </a:lnTo>
                  <a:lnTo>
                    <a:pt x="1021" y="567"/>
                  </a:lnTo>
                  <a:lnTo>
                    <a:pt x="794" y="567"/>
                  </a:lnTo>
                  <a:lnTo>
                    <a:pt x="794" y="341"/>
                  </a:lnTo>
                  <a:lnTo>
                    <a:pt x="567" y="341"/>
                  </a:lnTo>
                  <a:lnTo>
                    <a:pt x="567" y="227"/>
                  </a:lnTo>
                  <a:lnTo>
                    <a:pt x="454" y="227"/>
                  </a:lnTo>
                  <a:lnTo>
                    <a:pt x="454" y="0"/>
                  </a:lnTo>
                  <a:lnTo>
                    <a:pt x="341" y="0"/>
                  </a:lnTo>
                  <a:lnTo>
                    <a:pt x="341" y="114"/>
                  </a:lnTo>
                  <a:lnTo>
                    <a:pt x="114" y="11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1" name="Freeform 43">
              <a:extLst>
                <a:ext uri="{FF2B5EF4-FFF2-40B4-BE49-F238E27FC236}">
                  <a16:creationId xmlns:a16="http://schemas.microsoft.com/office/drawing/2014/main" id="{BEEFA919-AB0C-4308-857C-2C2333691E6C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5" y="5733"/>
              <a:ext cx="680" cy="907"/>
            </a:xfrm>
            <a:custGeom>
              <a:avLst/>
              <a:gdLst>
                <a:gd name="T0" fmla="*/ 567 w 680"/>
                <a:gd name="T1" fmla="*/ 907 h 907"/>
                <a:gd name="T2" fmla="*/ 340 w 680"/>
                <a:gd name="T3" fmla="*/ 907 h 907"/>
                <a:gd name="T4" fmla="*/ 340 w 680"/>
                <a:gd name="T5" fmla="*/ 680 h 907"/>
                <a:gd name="T6" fmla="*/ 113 w 680"/>
                <a:gd name="T7" fmla="*/ 680 h 907"/>
                <a:gd name="T8" fmla="*/ 113 w 680"/>
                <a:gd name="T9" fmla="*/ 340 h 907"/>
                <a:gd name="T10" fmla="*/ 0 w 680"/>
                <a:gd name="T11" fmla="*/ 340 h 907"/>
                <a:gd name="T12" fmla="*/ 0 w 680"/>
                <a:gd name="T13" fmla="*/ 0 h 907"/>
                <a:gd name="T14" fmla="*/ 340 w 680"/>
                <a:gd name="T15" fmla="*/ 0 h 907"/>
                <a:gd name="T16" fmla="*/ 340 w 680"/>
                <a:gd name="T17" fmla="*/ 113 h 907"/>
                <a:gd name="T18" fmla="*/ 680 w 680"/>
                <a:gd name="T19" fmla="*/ 113 h 907"/>
                <a:gd name="T20" fmla="*/ 680 w 680"/>
                <a:gd name="T21" fmla="*/ 340 h 907"/>
                <a:gd name="T22" fmla="*/ 567 w 680"/>
                <a:gd name="T23" fmla="*/ 340 h 907"/>
                <a:gd name="T24" fmla="*/ 567 w 680"/>
                <a:gd name="T25" fmla="*/ 567 h 907"/>
                <a:gd name="T26" fmla="*/ 453 w 680"/>
                <a:gd name="T27" fmla="*/ 567 h 907"/>
                <a:gd name="T28" fmla="*/ 453 w 680"/>
                <a:gd name="T29" fmla="*/ 680 h 907"/>
                <a:gd name="T30" fmla="*/ 567 w 680"/>
                <a:gd name="T31" fmla="*/ 680 h 907"/>
                <a:gd name="T32" fmla="*/ 567 w 680"/>
                <a:gd name="T33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80" h="907">
                  <a:moveTo>
                    <a:pt x="567" y="907"/>
                  </a:moveTo>
                  <a:lnTo>
                    <a:pt x="340" y="907"/>
                  </a:lnTo>
                  <a:lnTo>
                    <a:pt x="340" y="680"/>
                  </a:lnTo>
                  <a:lnTo>
                    <a:pt x="113" y="680"/>
                  </a:lnTo>
                  <a:lnTo>
                    <a:pt x="113" y="340"/>
                  </a:lnTo>
                  <a:lnTo>
                    <a:pt x="0" y="340"/>
                  </a:lnTo>
                  <a:lnTo>
                    <a:pt x="0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680" y="113"/>
                  </a:lnTo>
                  <a:lnTo>
                    <a:pt x="680" y="340"/>
                  </a:lnTo>
                  <a:lnTo>
                    <a:pt x="567" y="340"/>
                  </a:lnTo>
                  <a:lnTo>
                    <a:pt x="567" y="567"/>
                  </a:lnTo>
                  <a:lnTo>
                    <a:pt x="453" y="567"/>
                  </a:lnTo>
                  <a:lnTo>
                    <a:pt x="453" y="680"/>
                  </a:lnTo>
                  <a:lnTo>
                    <a:pt x="567" y="680"/>
                  </a:lnTo>
                  <a:lnTo>
                    <a:pt x="567" y="90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2" name="Freeform 44">
              <a:extLst>
                <a:ext uri="{FF2B5EF4-FFF2-40B4-BE49-F238E27FC236}">
                  <a16:creationId xmlns:a16="http://schemas.microsoft.com/office/drawing/2014/main" id="{5A15AA42-C9F9-43E6-9147-311EEE9D2A68}"/>
                </a:ext>
              </a:extLst>
            </p:cNvPr>
            <p:cNvSpPr>
              <a:spLocks/>
            </p:cNvSpPr>
            <p:nvPr/>
          </p:nvSpPr>
          <p:spPr bwMode="auto">
            <a:xfrm>
              <a:off x="3818" y="6073"/>
              <a:ext cx="567" cy="794"/>
            </a:xfrm>
            <a:custGeom>
              <a:avLst/>
              <a:gdLst>
                <a:gd name="T0" fmla="*/ 567 w 567"/>
                <a:gd name="T1" fmla="*/ 567 h 794"/>
                <a:gd name="T2" fmla="*/ 453 w 567"/>
                <a:gd name="T3" fmla="*/ 567 h 794"/>
                <a:gd name="T4" fmla="*/ 453 w 567"/>
                <a:gd name="T5" fmla="*/ 794 h 794"/>
                <a:gd name="T6" fmla="*/ 113 w 567"/>
                <a:gd name="T7" fmla="*/ 794 h 794"/>
                <a:gd name="T8" fmla="*/ 113 w 567"/>
                <a:gd name="T9" fmla="*/ 454 h 794"/>
                <a:gd name="T10" fmla="*/ 0 w 567"/>
                <a:gd name="T11" fmla="*/ 454 h 794"/>
                <a:gd name="T12" fmla="*/ 0 w 567"/>
                <a:gd name="T13" fmla="*/ 0 h 794"/>
                <a:gd name="T14" fmla="*/ 340 w 567"/>
                <a:gd name="T15" fmla="*/ 0 h 794"/>
                <a:gd name="T16" fmla="*/ 340 w 567"/>
                <a:gd name="T17" fmla="*/ 340 h 794"/>
                <a:gd name="T18" fmla="*/ 567 w 567"/>
                <a:gd name="T19" fmla="*/ 340 h 794"/>
                <a:gd name="T20" fmla="*/ 567 w 567"/>
                <a:gd name="T21" fmla="*/ 567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7" h="794">
                  <a:moveTo>
                    <a:pt x="567" y="567"/>
                  </a:moveTo>
                  <a:lnTo>
                    <a:pt x="453" y="567"/>
                  </a:lnTo>
                  <a:lnTo>
                    <a:pt x="453" y="794"/>
                  </a:lnTo>
                  <a:lnTo>
                    <a:pt x="113" y="794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0"/>
                  </a:lnTo>
                  <a:lnTo>
                    <a:pt x="340" y="0"/>
                  </a:lnTo>
                  <a:lnTo>
                    <a:pt x="340" y="340"/>
                  </a:lnTo>
                  <a:lnTo>
                    <a:pt x="567" y="340"/>
                  </a:lnTo>
                  <a:lnTo>
                    <a:pt x="567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3" name="Freeform 45">
              <a:extLst>
                <a:ext uri="{FF2B5EF4-FFF2-40B4-BE49-F238E27FC236}">
                  <a16:creationId xmlns:a16="http://schemas.microsoft.com/office/drawing/2014/main" id="{EEA0C53D-F94F-4F17-931D-CA2EC9ECF40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0" y="970"/>
              <a:ext cx="794" cy="1361"/>
            </a:xfrm>
            <a:custGeom>
              <a:avLst/>
              <a:gdLst>
                <a:gd name="T0" fmla="*/ 0 w 794"/>
                <a:gd name="T1" fmla="*/ 1361 h 1361"/>
                <a:gd name="T2" fmla="*/ 0 w 794"/>
                <a:gd name="T3" fmla="*/ 1021 h 1361"/>
                <a:gd name="T4" fmla="*/ 114 w 794"/>
                <a:gd name="T5" fmla="*/ 1021 h 1361"/>
                <a:gd name="T6" fmla="*/ 114 w 794"/>
                <a:gd name="T7" fmla="*/ 907 h 1361"/>
                <a:gd name="T8" fmla="*/ 227 w 794"/>
                <a:gd name="T9" fmla="*/ 907 h 1361"/>
                <a:gd name="T10" fmla="*/ 227 w 794"/>
                <a:gd name="T11" fmla="*/ 681 h 1361"/>
                <a:gd name="T12" fmla="*/ 340 w 794"/>
                <a:gd name="T13" fmla="*/ 681 h 1361"/>
                <a:gd name="T14" fmla="*/ 340 w 794"/>
                <a:gd name="T15" fmla="*/ 567 h 1361"/>
                <a:gd name="T16" fmla="*/ 227 w 794"/>
                <a:gd name="T17" fmla="*/ 567 h 1361"/>
                <a:gd name="T18" fmla="*/ 227 w 794"/>
                <a:gd name="T19" fmla="*/ 454 h 1361"/>
                <a:gd name="T20" fmla="*/ 114 w 794"/>
                <a:gd name="T21" fmla="*/ 454 h 1361"/>
                <a:gd name="T22" fmla="*/ 114 w 794"/>
                <a:gd name="T23" fmla="*/ 340 h 1361"/>
                <a:gd name="T24" fmla="*/ 227 w 794"/>
                <a:gd name="T25" fmla="*/ 340 h 1361"/>
                <a:gd name="T26" fmla="*/ 227 w 794"/>
                <a:gd name="T27" fmla="*/ 114 h 1361"/>
                <a:gd name="T28" fmla="*/ 340 w 794"/>
                <a:gd name="T29" fmla="*/ 114 h 1361"/>
                <a:gd name="T30" fmla="*/ 340 w 794"/>
                <a:gd name="T31" fmla="*/ 0 h 1361"/>
                <a:gd name="T32" fmla="*/ 681 w 794"/>
                <a:gd name="T33" fmla="*/ 0 h 1361"/>
                <a:gd name="T34" fmla="*/ 681 w 794"/>
                <a:gd name="T35" fmla="*/ 114 h 1361"/>
                <a:gd name="T36" fmla="*/ 794 w 794"/>
                <a:gd name="T37" fmla="*/ 114 h 1361"/>
                <a:gd name="T38" fmla="*/ 794 w 794"/>
                <a:gd name="T39" fmla="*/ 907 h 1361"/>
                <a:gd name="T40" fmla="*/ 681 w 794"/>
                <a:gd name="T41" fmla="*/ 907 h 1361"/>
                <a:gd name="T42" fmla="*/ 681 w 794"/>
                <a:gd name="T43" fmla="*/ 1248 h 1361"/>
                <a:gd name="T44" fmla="*/ 794 w 794"/>
                <a:gd name="T45" fmla="*/ 1248 h 1361"/>
                <a:gd name="T46" fmla="*/ 794 w 794"/>
                <a:gd name="T47" fmla="*/ 1361 h 1361"/>
                <a:gd name="T48" fmla="*/ 0 w 794"/>
                <a:gd name="T49" fmla="*/ 1361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794" h="1361">
                  <a:moveTo>
                    <a:pt x="0" y="1361"/>
                  </a:moveTo>
                  <a:lnTo>
                    <a:pt x="0" y="1021"/>
                  </a:lnTo>
                  <a:lnTo>
                    <a:pt x="114" y="1021"/>
                  </a:lnTo>
                  <a:lnTo>
                    <a:pt x="114" y="907"/>
                  </a:lnTo>
                  <a:lnTo>
                    <a:pt x="227" y="907"/>
                  </a:lnTo>
                  <a:lnTo>
                    <a:pt x="227" y="681"/>
                  </a:lnTo>
                  <a:lnTo>
                    <a:pt x="340" y="681"/>
                  </a:lnTo>
                  <a:lnTo>
                    <a:pt x="340" y="567"/>
                  </a:lnTo>
                  <a:lnTo>
                    <a:pt x="227" y="567"/>
                  </a:lnTo>
                  <a:lnTo>
                    <a:pt x="227" y="454"/>
                  </a:lnTo>
                  <a:lnTo>
                    <a:pt x="114" y="454"/>
                  </a:lnTo>
                  <a:lnTo>
                    <a:pt x="114" y="340"/>
                  </a:lnTo>
                  <a:lnTo>
                    <a:pt x="227" y="340"/>
                  </a:lnTo>
                  <a:lnTo>
                    <a:pt x="227" y="114"/>
                  </a:lnTo>
                  <a:lnTo>
                    <a:pt x="340" y="114"/>
                  </a:lnTo>
                  <a:lnTo>
                    <a:pt x="340" y="0"/>
                  </a:lnTo>
                  <a:lnTo>
                    <a:pt x="681" y="0"/>
                  </a:lnTo>
                  <a:lnTo>
                    <a:pt x="681" y="114"/>
                  </a:lnTo>
                  <a:lnTo>
                    <a:pt x="794" y="114"/>
                  </a:lnTo>
                  <a:lnTo>
                    <a:pt x="794" y="907"/>
                  </a:lnTo>
                  <a:lnTo>
                    <a:pt x="681" y="907"/>
                  </a:lnTo>
                  <a:lnTo>
                    <a:pt x="681" y="1248"/>
                  </a:lnTo>
                  <a:lnTo>
                    <a:pt x="794" y="1248"/>
                  </a:lnTo>
                  <a:lnTo>
                    <a:pt x="794" y="1361"/>
                  </a:lnTo>
                  <a:lnTo>
                    <a:pt x="0" y="136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4" name="Freeform 46">
              <a:extLst>
                <a:ext uri="{FF2B5EF4-FFF2-40B4-BE49-F238E27FC236}">
                  <a16:creationId xmlns:a16="http://schemas.microsoft.com/office/drawing/2014/main" id="{100A1345-E7BD-49B5-8B8F-498F32CC281D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4" y="403"/>
              <a:ext cx="2495" cy="1474"/>
            </a:xfrm>
            <a:custGeom>
              <a:avLst/>
              <a:gdLst>
                <a:gd name="T0" fmla="*/ 0 w 2495"/>
                <a:gd name="T1" fmla="*/ 1021 h 1474"/>
                <a:gd name="T2" fmla="*/ 227 w 2495"/>
                <a:gd name="T3" fmla="*/ 1021 h 1474"/>
                <a:gd name="T4" fmla="*/ 227 w 2495"/>
                <a:gd name="T5" fmla="*/ 907 h 1474"/>
                <a:gd name="T6" fmla="*/ 227 w 2495"/>
                <a:gd name="T7" fmla="*/ 794 h 1474"/>
                <a:gd name="T8" fmla="*/ 340 w 2495"/>
                <a:gd name="T9" fmla="*/ 794 h 1474"/>
                <a:gd name="T10" fmla="*/ 340 w 2495"/>
                <a:gd name="T11" fmla="*/ 567 h 1474"/>
                <a:gd name="T12" fmla="*/ 454 w 2495"/>
                <a:gd name="T13" fmla="*/ 567 h 1474"/>
                <a:gd name="T14" fmla="*/ 454 w 2495"/>
                <a:gd name="T15" fmla="*/ 454 h 1474"/>
                <a:gd name="T16" fmla="*/ 567 w 2495"/>
                <a:gd name="T17" fmla="*/ 454 h 1474"/>
                <a:gd name="T18" fmla="*/ 567 w 2495"/>
                <a:gd name="T19" fmla="*/ 340 h 1474"/>
                <a:gd name="T20" fmla="*/ 680 w 2495"/>
                <a:gd name="T21" fmla="*/ 340 h 1474"/>
                <a:gd name="T22" fmla="*/ 680 w 2495"/>
                <a:gd name="T23" fmla="*/ 227 h 1474"/>
                <a:gd name="T24" fmla="*/ 794 w 2495"/>
                <a:gd name="T25" fmla="*/ 227 h 1474"/>
                <a:gd name="T26" fmla="*/ 794 w 2495"/>
                <a:gd name="T27" fmla="*/ 114 h 1474"/>
                <a:gd name="T28" fmla="*/ 1021 w 2495"/>
                <a:gd name="T29" fmla="*/ 114 h 1474"/>
                <a:gd name="T30" fmla="*/ 1021 w 2495"/>
                <a:gd name="T31" fmla="*/ 227 h 1474"/>
                <a:gd name="T32" fmla="*/ 1134 w 2495"/>
                <a:gd name="T33" fmla="*/ 227 h 1474"/>
                <a:gd name="T34" fmla="*/ 1134 w 2495"/>
                <a:gd name="T35" fmla="*/ 114 h 1474"/>
                <a:gd name="T36" fmla="*/ 1247 w 2495"/>
                <a:gd name="T37" fmla="*/ 114 h 1474"/>
                <a:gd name="T38" fmla="*/ 1247 w 2495"/>
                <a:gd name="T39" fmla="*/ 0 h 1474"/>
                <a:gd name="T40" fmla="*/ 1474 w 2495"/>
                <a:gd name="T41" fmla="*/ 0 h 1474"/>
                <a:gd name="T42" fmla="*/ 1474 w 2495"/>
                <a:gd name="T43" fmla="*/ 227 h 1474"/>
                <a:gd name="T44" fmla="*/ 1701 w 2495"/>
                <a:gd name="T45" fmla="*/ 227 h 1474"/>
                <a:gd name="T46" fmla="*/ 1701 w 2495"/>
                <a:gd name="T47" fmla="*/ 114 h 1474"/>
                <a:gd name="T48" fmla="*/ 1928 w 2495"/>
                <a:gd name="T49" fmla="*/ 114 h 1474"/>
                <a:gd name="T50" fmla="*/ 1928 w 2495"/>
                <a:gd name="T51" fmla="*/ 227 h 1474"/>
                <a:gd name="T52" fmla="*/ 2381 w 2495"/>
                <a:gd name="T53" fmla="*/ 227 h 1474"/>
                <a:gd name="T54" fmla="*/ 2381 w 2495"/>
                <a:gd name="T55" fmla="*/ 340 h 1474"/>
                <a:gd name="T56" fmla="*/ 2495 w 2495"/>
                <a:gd name="T57" fmla="*/ 340 h 1474"/>
                <a:gd name="T58" fmla="*/ 2495 w 2495"/>
                <a:gd name="T59" fmla="*/ 454 h 1474"/>
                <a:gd name="T60" fmla="*/ 2381 w 2495"/>
                <a:gd name="T61" fmla="*/ 454 h 1474"/>
                <a:gd name="T62" fmla="*/ 2381 w 2495"/>
                <a:gd name="T63" fmla="*/ 567 h 1474"/>
                <a:gd name="T64" fmla="*/ 1701 w 2495"/>
                <a:gd name="T65" fmla="*/ 567 h 1474"/>
                <a:gd name="T66" fmla="*/ 1701 w 2495"/>
                <a:gd name="T67" fmla="*/ 794 h 1474"/>
                <a:gd name="T68" fmla="*/ 1814 w 2495"/>
                <a:gd name="T69" fmla="*/ 794 h 1474"/>
                <a:gd name="T70" fmla="*/ 1814 w 2495"/>
                <a:gd name="T71" fmla="*/ 907 h 1474"/>
                <a:gd name="T72" fmla="*/ 1361 w 2495"/>
                <a:gd name="T73" fmla="*/ 907 h 1474"/>
                <a:gd name="T74" fmla="*/ 1361 w 2495"/>
                <a:gd name="T75" fmla="*/ 1021 h 1474"/>
                <a:gd name="T76" fmla="*/ 1247 w 2495"/>
                <a:gd name="T77" fmla="*/ 1021 h 1474"/>
                <a:gd name="T78" fmla="*/ 1247 w 2495"/>
                <a:gd name="T79" fmla="*/ 1134 h 1474"/>
                <a:gd name="T80" fmla="*/ 1134 w 2495"/>
                <a:gd name="T81" fmla="*/ 1134 h 1474"/>
                <a:gd name="T82" fmla="*/ 1134 w 2495"/>
                <a:gd name="T83" fmla="*/ 1248 h 1474"/>
                <a:gd name="T84" fmla="*/ 1021 w 2495"/>
                <a:gd name="T85" fmla="*/ 1248 h 1474"/>
                <a:gd name="T86" fmla="*/ 1021 w 2495"/>
                <a:gd name="T87" fmla="*/ 1361 h 1474"/>
                <a:gd name="T88" fmla="*/ 907 w 2495"/>
                <a:gd name="T89" fmla="*/ 1361 h 1474"/>
                <a:gd name="T90" fmla="*/ 794 w 2495"/>
                <a:gd name="T91" fmla="*/ 1361 h 1474"/>
                <a:gd name="T92" fmla="*/ 794 w 2495"/>
                <a:gd name="T93" fmla="*/ 1474 h 1474"/>
                <a:gd name="T94" fmla="*/ 680 w 2495"/>
                <a:gd name="T95" fmla="*/ 1474 h 1474"/>
                <a:gd name="T96" fmla="*/ 680 w 2495"/>
                <a:gd name="T97" fmla="*/ 1248 h 1474"/>
                <a:gd name="T98" fmla="*/ 567 w 2495"/>
                <a:gd name="T99" fmla="*/ 1248 h 1474"/>
                <a:gd name="T100" fmla="*/ 567 w 2495"/>
                <a:gd name="T101" fmla="*/ 1361 h 1474"/>
                <a:gd name="T102" fmla="*/ 454 w 2495"/>
                <a:gd name="T103" fmla="*/ 1361 h 1474"/>
                <a:gd name="T104" fmla="*/ 454 w 2495"/>
                <a:gd name="T105" fmla="*/ 1474 h 1474"/>
                <a:gd name="T106" fmla="*/ 0 w 2495"/>
                <a:gd name="T107" fmla="*/ 1474 h 1474"/>
                <a:gd name="T108" fmla="*/ 0 w 2495"/>
                <a:gd name="T109" fmla="*/ 1021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2495" h="1474">
                  <a:moveTo>
                    <a:pt x="0" y="1021"/>
                  </a:moveTo>
                  <a:lnTo>
                    <a:pt x="227" y="1021"/>
                  </a:lnTo>
                  <a:lnTo>
                    <a:pt x="227" y="907"/>
                  </a:lnTo>
                  <a:lnTo>
                    <a:pt x="227" y="794"/>
                  </a:lnTo>
                  <a:lnTo>
                    <a:pt x="340" y="794"/>
                  </a:lnTo>
                  <a:lnTo>
                    <a:pt x="340" y="567"/>
                  </a:lnTo>
                  <a:lnTo>
                    <a:pt x="454" y="567"/>
                  </a:lnTo>
                  <a:lnTo>
                    <a:pt x="454" y="454"/>
                  </a:lnTo>
                  <a:lnTo>
                    <a:pt x="567" y="454"/>
                  </a:lnTo>
                  <a:lnTo>
                    <a:pt x="567" y="340"/>
                  </a:lnTo>
                  <a:lnTo>
                    <a:pt x="680" y="340"/>
                  </a:lnTo>
                  <a:lnTo>
                    <a:pt x="680" y="227"/>
                  </a:lnTo>
                  <a:lnTo>
                    <a:pt x="794" y="227"/>
                  </a:lnTo>
                  <a:lnTo>
                    <a:pt x="794" y="114"/>
                  </a:lnTo>
                  <a:lnTo>
                    <a:pt x="1021" y="114"/>
                  </a:lnTo>
                  <a:lnTo>
                    <a:pt x="1021" y="227"/>
                  </a:lnTo>
                  <a:lnTo>
                    <a:pt x="1134" y="227"/>
                  </a:lnTo>
                  <a:lnTo>
                    <a:pt x="1134" y="114"/>
                  </a:lnTo>
                  <a:lnTo>
                    <a:pt x="1247" y="114"/>
                  </a:lnTo>
                  <a:lnTo>
                    <a:pt x="1247" y="0"/>
                  </a:lnTo>
                  <a:lnTo>
                    <a:pt x="1474" y="0"/>
                  </a:lnTo>
                  <a:lnTo>
                    <a:pt x="1474" y="227"/>
                  </a:lnTo>
                  <a:lnTo>
                    <a:pt x="1701" y="227"/>
                  </a:lnTo>
                  <a:lnTo>
                    <a:pt x="1701" y="114"/>
                  </a:lnTo>
                  <a:lnTo>
                    <a:pt x="1928" y="114"/>
                  </a:lnTo>
                  <a:lnTo>
                    <a:pt x="1928" y="227"/>
                  </a:lnTo>
                  <a:lnTo>
                    <a:pt x="2381" y="227"/>
                  </a:lnTo>
                  <a:lnTo>
                    <a:pt x="2381" y="340"/>
                  </a:lnTo>
                  <a:lnTo>
                    <a:pt x="2495" y="340"/>
                  </a:lnTo>
                  <a:lnTo>
                    <a:pt x="2495" y="454"/>
                  </a:lnTo>
                  <a:lnTo>
                    <a:pt x="2381" y="454"/>
                  </a:lnTo>
                  <a:lnTo>
                    <a:pt x="2381" y="567"/>
                  </a:lnTo>
                  <a:lnTo>
                    <a:pt x="1701" y="567"/>
                  </a:lnTo>
                  <a:lnTo>
                    <a:pt x="1701" y="794"/>
                  </a:lnTo>
                  <a:lnTo>
                    <a:pt x="1814" y="794"/>
                  </a:lnTo>
                  <a:lnTo>
                    <a:pt x="1814" y="907"/>
                  </a:lnTo>
                  <a:lnTo>
                    <a:pt x="1361" y="907"/>
                  </a:lnTo>
                  <a:lnTo>
                    <a:pt x="1361" y="1021"/>
                  </a:lnTo>
                  <a:lnTo>
                    <a:pt x="1247" y="1021"/>
                  </a:lnTo>
                  <a:lnTo>
                    <a:pt x="1247" y="1134"/>
                  </a:lnTo>
                  <a:lnTo>
                    <a:pt x="1134" y="1134"/>
                  </a:lnTo>
                  <a:lnTo>
                    <a:pt x="1134" y="1248"/>
                  </a:lnTo>
                  <a:lnTo>
                    <a:pt x="1021" y="1248"/>
                  </a:lnTo>
                  <a:lnTo>
                    <a:pt x="1021" y="1361"/>
                  </a:lnTo>
                  <a:lnTo>
                    <a:pt x="907" y="1361"/>
                  </a:lnTo>
                  <a:lnTo>
                    <a:pt x="794" y="1361"/>
                  </a:lnTo>
                  <a:lnTo>
                    <a:pt x="794" y="1474"/>
                  </a:lnTo>
                  <a:lnTo>
                    <a:pt x="680" y="1474"/>
                  </a:lnTo>
                  <a:lnTo>
                    <a:pt x="680" y="1248"/>
                  </a:lnTo>
                  <a:lnTo>
                    <a:pt x="567" y="1248"/>
                  </a:lnTo>
                  <a:lnTo>
                    <a:pt x="567" y="1361"/>
                  </a:lnTo>
                  <a:lnTo>
                    <a:pt x="454" y="1361"/>
                  </a:lnTo>
                  <a:lnTo>
                    <a:pt x="454" y="1474"/>
                  </a:lnTo>
                  <a:lnTo>
                    <a:pt x="0" y="1474"/>
                  </a:lnTo>
                  <a:lnTo>
                    <a:pt x="0" y="102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2575" name="Group 47">
            <a:extLst>
              <a:ext uri="{FF2B5EF4-FFF2-40B4-BE49-F238E27FC236}">
                <a16:creationId xmlns:a16="http://schemas.microsoft.com/office/drawing/2014/main" id="{26597884-3184-4B98-9D5E-D555C2A42924}"/>
              </a:ext>
            </a:extLst>
          </p:cNvPr>
          <p:cNvGrpSpPr>
            <a:grpSpLocks/>
          </p:cNvGrpSpPr>
          <p:nvPr/>
        </p:nvGrpSpPr>
        <p:grpSpPr bwMode="auto">
          <a:xfrm>
            <a:off x="5349875" y="10180638"/>
            <a:ext cx="530225" cy="133350"/>
            <a:chOff x="1606" y="573"/>
            <a:chExt cx="334" cy="84"/>
          </a:xfrm>
        </p:grpSpPr>
        <p:sp>
          <p:nvSpPr>
            <p:cNvPr id="22576" name="WordArt 48">
              <a:extLst>
                <a:ext uri="{FF2B5EF4-FFF2-40B4-BE49-F238E27FC236}">
                  <a16:creationId xmlns:a16="http://schemas.microsoft.com/office/drawing/2014/main" id="{09A6C54E-A02E-4E8F-A55B-E53AFD4B21D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57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  <p:sp>
          <p:nvSpPr>
            <p:cNvPr id="22577" name="WordArt 49">
              <a:extLst>
                <a:ext uri="{FF2B5EF4-FFF2-40B4-BE49-F238E27FC236}">
                  <a16:creationId xmlns:a16="http://schemas.microsoft.com/office/drawing/2014/main" id="{6DCC4C52-FFB0-4372-82D9-29324B217C4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57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</p:grpSp>
      <p:grpSp>
        <p:nvGrpSpPr>
          <p:cNvPr id="22578" name="Group 50">
            <a:extLst>
              <a:ext uri="{FF2B5EF4-FFF2-40B4-BE49-F238E27FC236}">
                <a16:creationId xmlns:a16="http://schemas.microsoft.com/office/drawing/2014/main" id="{2E05A695-B536-48B8-BA80-756A8829A5F2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101138"/>
            <a:ext cx="396875" cy="133350"/>
            <a:chOff x="699" y="573"/>
            <a:chExt cx="250" cy="84"/>
          </a:xfrm>
        </p:grpSpPr>
        <p:sp>
          <p:nvSpPr>
            <p:cNvPr id="22579" name="WordArt 51">
              <a:extLst>
                <a:ext uri="{FF2B5EF4-FFF2-40B4-BE49-F238E27FC236}">
                  <a16:creationId xmlns:a16="http://schemas.microsoft.com/office/drawing/2014/main" id="{2B463AF5-C4C7-41A5-95E0-0187422E3FE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  <p:sp>
          <p:nvSpPr>
            <p:cNvPr id="22580" name="WordArt 52">
              <a:extLst>
                <a:ext uri="{FF2B5EF4-FFF2-40B4-BE49-F238E27FC236}">
                  <a16:creationId xmlns:a16="http://schemas.microsoft.com/office/drawing/2014/main" id="{FA6107A8-E896-4CFC-9CA5-4C2021CD031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</p:grpSp>
      <p:grpSp>
        <p:nvGrpSpPr>
          <p:cNvPr id="22581" name="Group 53">
            <a:extLst>
              <a:ext uri="{FF2B5EF4-FFF2-40B4-BE49-F238E27FC236}">
                <a16:creationId xmlns:a16="http://schemas.microsoft.com/office/drawing/2014/main" id="{32A50796-F9F6-499E-962B-C9C3848E7D66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921750"/>
            <a:ext cx="274638" cy="133350"/>
            <a:chOff x="358" y="573"/>
            <a:chExt cx="173" cy="84"/>
          </a:xfrm>
        </p:grpSpPr>
        <p:sp>
          <p:nvSpPr>
            <p:cNvPr id="22582" name="WordArt 54">
              <a:extLst>
                <a:ext uri="{FF2B5EF4-FFF2-40B4-BE49-F238E27FC236}">
                  <a16:creationId xmlns:a16="http://schemas.microsoft.com/office/drawing/2014/main" id="{A6B5645B-294B-4F0F-A380-496144B3715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8" y="573"/>
              <a:ext cx="172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  <p:sp>
          <p:nvSpPr>
            <p:cNvPr id="22583" name="WordArt 55">
              <a:extLst>
                <a:ext uri="{FF2B5EF4-FFF2-40B4-BE49-F238E27FC236}">
                  <a16:creationId xmlns:a16="http://schemas.microsoft.com/office/drawing/2014/main" id="{EBE172DB-546D-4431-A4C5-9A62852AE2C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9" y="574"/>
              <a:ext cx="172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</p:grpSp>
      <p:grpSp>
        <p:nvGrpSpPr>
          <p:cNvPr id="22584" name="Group 56">
            <a:extLst>
              <a:ext uri="{FF2B5EF4-FFF2-40B4-BE49-F238E27FC236}">
                <a16:creationId xmlns:a16="http://schemas.microsoft.com/office/drawing/2014/main" id="{D99008A2-4E27-478D-BF29-555022838478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821863"/>
            <a:ext cx="396875" cy="133350"/>
            <a:chOff x="1017" y="573"/>
            <a:chExt cx="250" cy="84"/>
          </a:xfrm>
        </p:grpSpPr>
        <p:sp>
          <p:nvSpPr>
            <p:cNvPr id="22585" name="WordArt 57">
              <a:extLst>
                <a:ext uri="{FF2B5EF4-FFF2-40B4-BE49-F238E27FC236}">
                  <a16:creationId xmlns:a16="http://schemas.microsoft.com/office/drawing/2014/main" id="{78AA61DA-271D-45C0-B2D4-0A9E76DA830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22586" name="WordArt 58">
              <a:extLst>
                <a:ext uri="{FF2B5EF4-FFF2-40B4-BE49-F238E27FC236}">
                  <a16:creationId xmlns:a16="http://schemas.microsoft.com/office/drawing/2014/main" id="{53F88A4D-BBE8-4EA1-B614-936FFD4A049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  <p:grpSp>
        <p:nvGrpSpPr>
          <p:cNvPr id="22587" name="Group 59">
            <a:extLst>
              <a:ext uri="{FF2B5EF4-FFF2-40B4-BE49-F238E27FC236}">
                <a16:creationId xmlns:a16="http://schemas.microsoft.com/office/drawing/2014/main" id="{CEDDD037-F59E-466F-89D9-2E8D60E2D259}"/>
              </a:ext>
            </a:extLst>
          </p:cNvPr>
          <p:cNvGrpSpPr>
            <a:grpSpLocks/>
          </p:cNvGrpSpPr>
          <p:nvPr/>
        </p:nvGrpSpPr>
        <p:grpSpPr bwMode="auto">
          <a:xfrm>
            <a:off x="8221663" y="8380413"/>
            <a:ext cx="530225" cy="133350"/>
            <a:chOff x="1606" y="830"/>
            <a:chExt cx="334" cy="84"/>
          </a:xfrm>
        </p:grpSpPr>
        <p:sp>
          <p:nvSpPr>
            <p:cNvPr id="22588" name="WordArt 60">
              <a:extLst>
                <a:ext uri="{FF2B5EF4-FFF2-40B4-BE49-F238E27FC236}">
                  <a16:creationId xmlns:a16="http://schemas.microsoft.com/office/drawing/2014/main" id="{B12BB6E0-6B13-4E11-8129-7A586B9637E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83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  <p:sp>
          <p:nvSpPr>
            <p:cNvPr id="22589" name="WordArt 61">
              <a:extLst>
                <a:ext uri="{FF2B5EF4-FFF2-40B4-BE49-F238E27FC236}">
                  <a16:creationId xmlns:a16="http://schemas.microsoft.com/office/drawing/2014/main" id="{EF5C27CA-2C52-4CEA-A47C-89BBAB80F17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83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</p:grpSp>
      <p:grpSp>
        <p:nvGrpSpPr>
          <p:cNvPr id="22590" name="Group 62">
            <a:extLst>
              <a:ext uri="{FF2B5EF4-FFF2-40B4-BE49-F238E27FC236}">
                <a16:creationId xmlns:a16="http://schemas.microsoft.com/office/drawing/2014/main" id="{320DA9C3-1EA4-4F10-B9BB-2DE889CA97C9}"/>
              </a:ext>
            </a:extLst>
          </p:cNvPr>
          <p:cNvGrpSpPr>
            <a:grpSpLocks/>
          </p:cNvGrpSpPr>
          <p:nvPr/>
        </p:nvGrpSpPr>
        <p:grpSpPr bwMode="auto">
          <a:xfrm>
            <a:off x="3143250" y="7840663"/>
            <a:ext cx="396875" cy="133350"/>
            <a:chOff x="699" y="830"/>
            <a:chExt cx="250" cy="84"/>
          </a:xfrm>
        </p:grpSpPr>
        <p:sp>
          <p:nvSpPr>
            <p:cNvPr id="22591" name="WordArt 63">
              <a:extLst>
                <a:ext uri="{FF2B5EF4-FFF2-40B4-BE49-F238E27FC236}">
                  <a16:creationId xmlns:a16="http://schemas.microsoft.com/office/drawing/2014/main" id="{6F425010-E9D4-4C31-9D37-AA7BA51A33C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  <p:sp>
          <p:nvSpPr>
            <p:cNvPr id="22592" name="WordArt 64">
              <a:extLst>
                <a:ext uri="{FF2B5EF4-FFF2-40B4-BE49-F238E27FC236}">
                  <a16:creationId xmlns:a16="http://schemas.microsoft.com/office/drawing/2014/main" id="{8CA9D9F9-3350-46EA-9C51-191E875FFB2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</p:grpSp>
      <p:grpSp>
        <p:nvGrpSpPr>
          <p:cNvPr id="22593" name="Group 65">
            <a:extLst>
              <a:ext uri="{FF2B5EF4-FFF2-40B4-BE49-F238E27FC236}">
                <a16:creationId xmlns:a16="http://schemas.microsoft.com/office/drawing/2014/main" id="{A65534DE-3011-4E86-BBCE-4A78AD1DE04D}"/>
              </a:ext>
            </a:extLst>
          </p:cNvPr>
          <p:cNvGrpSpPr>
            <a:grpSpLocks/>
          </p:cNvGrpSpPr>
          <p:nvPr/>
        </p:nvGrpSpPr>
        <p:grpSpPr bwMode="auto">
          <a:xfrm>
            <a:off x="4260850" y="8021638"/>
            <a:ext cx="396875" cy="133350"/>
            <a:chOff x="1017" y="830"/>
            <a:chExt cx="250" cy="84"/>
          </a:xfrm>
        </p:grpSpPr>
        <p:sp>
          <p:nvSpPr>
            <p:cNvPr id="22594" name="WordArt 66">
              <a:extLst>
                <a:ext uri="{FF2B5EF4-FFF2-40B4-BE49-F238E27FC236}">
                  <a16:creationId xmlns:a16="http://schemas.microsoft.com/office/drawing/2014/main" id="{426F35F3-36C7-4223-B0EF-87550BEC788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  <p:sp>
          <p:nvSpPr>
            <p:cNvPr id="22595" name="WordArt 67">
              <a:extLst>
                <a:ext uri="{FF2B5EF4-FFF2-40B4-BE49-F238E27FC236}">
                  <a16:creationId xmlns:a16="http://schemas.microsoft.com/office/drawing/2014/main" id="{2E58011A-E5E8-469B-A8C1-B5C6A60E004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</p:grpSp>
      <p:grpSp>
        <p:nvGrpSpPr>
          <p:cNvPr id="22596" name="Group 68">
            <a:extLst>
              <a:ext uri="{FF2B5EF4-FFF2-40B4-BE49-F238E27FC236}">
                <a16:creationId xmlns:a16="http://schemas.microsoft.com/office/drawing/2014/main" id="{A4BDF628-BDE5-4E07-A921-C7229E62268C}"/>
              </a:ext>
            </a:extLst>
          </p:cNvPr>
          <p:cNvGrpSpPr>
            <a:grpSpLocks/>
          </p:cNvGrpSpPr>
          <p:nvPr/>
        </p:nvGrpSpPr>
        <p:grpSpPr bwMode="auto">
          <a:xfrm>
            <a:off x="4090988" y="9507538"/>
            <a:ext cx="530225" cy="133350"/>
            <a:chOff x="1606" y="1140"/>
            <a:chExt cx="334" cy="84"/>
          </a:xfrm>
        </p:grpSpPr>
        <p:sp>
          <p:nvSpPr>
            <p:cNvPr id="22597" name="WordArt 69">
              <a:extLst>
                <a:ext uri="{FF2B5EF4-FFF2-40B4-BE49-F238E27FC236}">
                  <a16:creationId xmlns:a16="http://schemas.microsoft.com/office/drawing/2014/main" id="{FD8B170A-DD1F-4AB9-BC73-A6EA531BF7C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14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  <p:sp>
          <p:nvSpPr>
            <p:cNvPr id="22598" name="WordArt 70">
              <a:extLst>
                <a:ext uri="{FF2B5EF4-FFF2-40B4-BE49-F238E27FC236}">
                  <a16:creationId xmlns:a16="http://schemas.microsoft.com/office/drawing/2014/main" id="{170330DA-C1CC-4C80-A15A-7347E93556D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14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</p:grpSp>
      <p:grpSp>
        <p:nvGrpSpPr>
          <p:cNvPr id="22599" name="Group 71">
            <a:extLst>
              <a:ext uri="{FF2B5EF4-FFF2-40B4-BE49-F238E27FC236}">
                <a16:creationId xmlns:a16="http://schemas.microsoft.com/office/drawing/2014/main" id="{406D4079-7AA8-4F6A-8939-1E97D49BC3F9}"/>
              </a:ext>
            </a:extLst>
          </p:cNvPr>
          <p:cNvGrpSpPr>
            <a:grpSpLocks/>
          </p:cNvGrpSpPr>
          <p:nvPr/>
        </p:nvGrpSpPr>
        <p:grpSpPr bwMode="auto">
          <a:xfrm>
            <a:off x="2640013" y="9688513"/>
            <a:ext cx="396875" cy="133350"/>
            <a:chOff x="699" y="1140"/>
            <a:chExt cx="250" cy="84"/>
          </a:xfrm>
        </p:grpSpPr>
        <p:sp>
          <p:nvSpPr>
            <p:cNvPr id="22600" name="WordArt 72">
              <a:extLst>
                <a:ext uri="{FF2B5EF4-FFF2-40B4-BE49-F238E27FC236}">
                  <a16:creationId xmlns:a16="http://schemas.microsoft.com/office/drawing/2014/main" id="{AD509C69-0B33-405A-B73F-C19B3F30BD7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  <p:sp>
          <p:nvSpPr>
            <p:cNvPr id="22601" name="WordArt 73">
              <a:extLst>
                <a:ext uri="{FF2B5EF4-FFF2-40B4-BE49-F238E27FC236}">
                  <a16:creationId xmlns:a16="http://schemas.microsoft.com/office/drawing/2014/main" id="{E2C4E6DB-AA10-4344-8A39-DC02BE6AAEB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</p:grpSp>
      <p:grpSp>
        <p:nvGrpSpPr>
          <p:cNvPr id="22602" name="Group 74">
            <a:extLst>
              <a:ext uri="{FF2B5EF4-FFF2-40B4-BE49-F238E27FC236}">
                <a16:creationId xmlns:a16="http://schemas.microsoft.com/office/drawing/2014/main" id="{059A6B42-80F4-40EF-9A49-6E1D80133CAA}"/>
              </a:ext>
            </a:extLst>
          </p:cNvPr>
          <p:cNvGrpSpPr>
            <a:grpSpLocks/>
          </p:cNvGrpSpPr>
          <p:nvPr/>
        </p:nvGrpSpPr>
        <p:grpSpPr bwMode="auto">
          <a:xfrm>
            <a:off x="6743700" y="9640888"/>
            <a:ext cx="396875" cy="133350"/>
            <a:chOff x="1017" y="1140"/>
            <a:chExt cx="250" cy="84"/>
          </a:xfrm>
        </p:grpSpPr>
        <p:sp>
          <p:nvSpPr>
            <p:cNvPr id="22603" name="WordArt 75">
              <a:extLst>
                <a:ext uri="{FF2B5EF4-FFF2-40B4-BE49-F238E27FC236}">
                  <a16:creationId xmlns:a16="http://schemas.microsoft.com/office/drawing/2014/main" id="{9CD15478-68CE-4F7B-957D-77AF12A3197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  <p:sp>
          <p:nvSpPr>
            <p:cNvPr id="22604" name="WordArt 76">
              <a:extLst>
                <a:ext uri="{FF2B5EF4-FFF2-40B4-BE49-F238E27FC236}">
                  <a16:creationId xmlns:a16="http://schemas.microsoft.com/office/drawing/2014/main" id="{44BD9ECC-F959-49A0-AD1E-C74E317FA43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</p:grpSp>
      <p:grpSp>
        <p:nvGrpSpPr>
          <p:cNvPr id="22605" name="Group 77">
            <a:extLst>
              <a:ext uri="{FF2B5EF4-FFF2-40B4-BE49-F238E27FC236}">
                <a16:creationId xmlns:a16="http://schemas.microsoft.com/office/drawing/2014/main" id="{39A6723A-E541-491E-86A8-8C73B10243F4}"/>
              </a:ext>
            </a:extLst>
          </p:cNvPr>
          <p:cNvGrpSpPr>
            <a:grpSpLocks/>
          </p:cNvGrpSpPr>
          <p:nvPr/>
        </p:nvGrpSpPr>
        <p:grpSpPr bwMode="auto">
          <a:xfrm>
            <a:off x="4979988" y="9101138"/>
            <a:ext cx="530225" cy="133350"/>
            <a:chOff x="1606" y="1397"/>
            <a:chExt cx="334" cy="84"/>
          </a:xfrm>
        </p:grpSpPr>
        <p:sp>
          <p:nvSpPr>
            <p:cNvPr id="22606" name="WordArt 78">
              <a:extLst>
                <a:ext uri="{FF2B5EF4-FFF2-40B4-BE49-F238E27FC236}">
                  <a16:creationId xmlns:a16="http://schemas.microsoft.com/office/drawing/2014/main" id="{75DC5009-1AA4-4546-9F5B-7AC109FCDC5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39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  <p:sp>
          <p:nvSpPr>
            <p:cNvPr id="22607" name="WordArt 79">
              <a:extLst>
                <a:ext uri="{FF2B5EF4-FFF2-40B4-BE49-F238E27FC236}">
                  <a16:creationId xmlns:a16="http://schemas.microsoft.com/office/drawing/2014/main" id="{DF582F70-5584-4C47-AD7A-06AEE2ABD82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39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</p:grpSp>
      <p:grpSp>
        <p:nvGrpSpPr>
          <p:cNvPr id="22608" name="Group 80">
            <a:extLst>
              <a:ext uri="{FF2B5EF4-FFF2-40B4-BE49-F238E27FC236}">
                <a16:creationId xmlns:a16="http://schemas.microsoft.com/office/drawing/2014/main" id="{877CAF14-52F4-4C88-9571-2CA7610B840B}"/>
              </a:ext>
            </a:extLst>
          </p:cNvPr>
          <p:cNvGrpSpPr>
            <a:grpSpLocks/>
          </p:cNvGrpSpPr>
          <p:nvPr/>
        </p:nvGrpSpPr>
        <p:grpSpPr bwMode="auto">
          <a:xfrm>
            <a:off x="7861300" y="10001250"/>
            <a:ext cx="396875" cy="133350"/>
            <a:chOff x="699" y="1397"/>
            <a:chExt cx="250" cy="84"/>
          </a:xfrm>
        </p:grpSpPr>
        <p:sp>
          <p:nvSpPr>
            <p:cNvPr id="22609" name="WordArt 81">
              <a:extLst>
                <a:ext uri="{FF2B5EF4-FFF2-40B4-BE49-F238E27FC236}">
                  <a16:creationId xmlns:a16="http://schemas.microsoft.com/office/drawing/2014/main" id="{FA874E43-73F0-4A23-A207-3903FB72D59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  <p:sp>
          <p:nvSpPr>
            <p:cNvPr id="22610" name="WordArt 82">
              <a:extLst>
                <a:ext uri="{FF2B5EF4-FFF2-40B4-BE49-F238E27FC236}">
                  <a16:creationId xmlns:a16="http://schemas.microsoft.com/office/drawing/2014/main" id="{801F3CCA-FF1D-4DCF-90B3-F28A9C025C0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</p:grpSp>
      <p:grpSp>
        <p:nvGrpSpPr>
          <p:cNvPr id="22611" name="Group 83">
            <a:extLst>
              <a:ext uri="{FF2B5EF4-FFF2-40B4-BE49-F238E27FC236}">
                <a16:creationId xmlns:a16="http://schemas.microsoft.com/office/drawing/2014/main" id="{FC2EB859-4564-48B9-9C20-E82D6B733AB6}"/>
              </a:ext>
            </a:extLst>
          </p:cNvPr>
          <p:cNvGrpSpPr>
            <a:grpSpLocks/>
          </p:cNvGrpSpPr>
          <p:nvPr/>
        </p:nvGrpSpPr>
        <p:grpSpPr bwMode="auto">
          <a:xfrm>
            <a:off x="3000375" y="10361613"/>
            <a:ext cx="396875" cy="133350"/>
            <a:chOff x="1017" y="1397"/>
            <a:chExt cx="250" cy="84"/>
          </a:xfrm>
        </p:grpSpPr>
        <p:sp>
          <p:nvSpPr>
            <p:cNvPr id="22612" name="WordArt 84">
              <a:extLst>
                <a:ext uri="{FF2B5EF4-FFF2-40B4-BE49-F238E27FC236}">
                  <a16:creationId xmlns:a16="http://schemas.microsoft.com/office/drawing/2014/main" id="{B838218B-9D81-4DB8-821B-F537E329C76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  <p:sp>
          <p:nvSpPr>
            <p:cNvPr id="22613" name="WordArt 85">
              <a:extLst>
                <a:ext uri="{FF2B5EF4-FFF2-40B4-BE49-F238E27FC236}">
                  <a16:creationId xmlns:a16="http://schemas.microsoft.com/office/drawing/2014/main" id="{BA285E9D-5CA7-4BCF-B8E0-20042EDD55C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</p:grpSp>
      <p:grpSp>
        <p:nvGrpSpPr>
          <p:cNvPr id="22614" name="Group 86">
            <a:extLst>
              <a:ext uri="{FF2B5EF4-FFF2-40B4-BE49-F238E27FC236}">
                <a16:creationId xmlns:a16="http://schemas.microsoft.com/office/drawing/2014/main" id="{832D5F70-E72F-4E9A-A64E-33C1111F7867}"/>
              </a:ext>
            </a:extLst>
          </p:cNvPr>
          <p:cNvGrpSpPr>
            <a:grpSpLocks/>
          </p:cNvGrpSpPr>
          <p:nvPr/>
        </p:nvGrpSpPr>
        <p:grpSpPr bwMode="auto">
          <a:xfrm>
            <a:off x="849313" y="9867900"/>
            <a:ext cx="530225" cy="133350"/>
            <a:chOff x="1613" y="1593"/>
            <a:chExt cx="334" cy="84"/>
          </a:xfrm>
        </p:grpSpPr>
        <p:sp>
          <p:nvSpPr>
            <p:cNvPr id="22615" name="WordArt 87">
              <a:extLst>
                <a:ext uri="{FF2B5EF4-FFF2-40B4-BE49-F238E27FC236}">
                  <a16:creationId xmlns:a16="http://schemas.microsoft.com/office/drawing/2014/main" id="{9CF40F0E-5EF5-450F-A281-094B7A18402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59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  <p:sp>
          <p:nvSpPr>
            <p:cNvPr id="22616" name="WordArt 88">
              <a:extLst>
                <a:ext uri="{FF2B5EF4-FFF2-40B4-BE49-F238E27FC236}">
                  <a16:creationId xmlns:a16="http://schemas.microsoft.com/office/drawing/2014/main" id="{38CDC700-15A0-4CF1-8E25-9F9B74A4A52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59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</p:grpSp>
      <p:grpSp>
        <p:nvGrpSpPr>
          <p:cNvPr id="22617" name="Group 89">
            <a:extLst>
              <a:ext uri="{FF2B5EF4-FFF2-40B4-BE49-F238E27FC236}">
                <a16:creationId xmlns:a16="http://schemas.microsoft.com/office/drawing/2014/main" id="{138A5C73-C43F-41B2-BD5C-DA52E276D0B4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0180638"/>
            <a:ext cx="396875" cy="133350"/>
            <a:chOff x="706" y="2670"/>
            <a:chExt cx="250" cy="84"/>
          </a:xfrm>
        </p:grpSpPr>
        <p:sp>
          <p:nvSpPr>
            <p:cNvPr id="22618" name="WordArt 90">
              <a:extLst>
                <a:ext uri="{FF2B5EF4-FFF2-40B4-BE49-F238E27FC236}">
                  <a16:creationId xmlns:a16="http://schemas.microsoft.com/office/drawing/2014/main" id="{CBB33ABA-803A-4D57-82B5-327D79AB70F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  <p:sp>
          <p:nvSpPr>
            <p:cNvPr id="22619" name="WordArt 91">
              <a:extLst>
                <a:ext uri="{FF2B5EF4-FFF2-40B4-BE49-F238E27FC236}">
                  <a16:creationId xmlns:a16="http://schemas.microsoft.com/office/drawing/2014/main" id="{2A719335-2314-4B98-B625-5C34EEBCA18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</p:grpSp>
      <p:grpSp>
        <p:nvGrpSpPr>
          <p:cNvPr id="22620" name="Group 92">
            <a:extLst>
              <a:ext uri="{FF2B5EF4-FFF2-40B4-BE49-F238E27FC236}">
                <a16:creationId xmlns:a16="http://schemas.microsoft.com/office/drawing/2014/main" id="{4B73AEC1-AC17-49E8-9869-3874684D09BD}"/>
              </a:ext>
            </a:extLst>
          </p:cNvPr>
          <p:cNvGrpSpPr>
            <a:grpSpLocks/>
          </p:cNvGrpSpPr>
          <p:nvPr/>
        </p:nvGrpSpPr>
        <p:grpSpPr bwMode="auto">
          <a:xfrm>
            <a:off x="2820988" y="9280525"/>
            <a:ext cx="396875" cy="133350"/>
            <a:chOff x="1024" y="2670"/>
            <a:chExt cx="250" cy="84"/>
          </a:xfrm>
        </p:grpSpPr>
        <p:sp>
          <p:nvSpPr>
            <p:cNvPr id="22621" name="WordArt 93">
              <a:extLst>
                <a:ext uri="{FF2B5EF4-FFF2-40B4-BE49-F238E27FC236}">
                  <a16:creationId xmlns:a16="http://schemas.microsoft.com/office/drawing/2014/main" id="{0D779161-242B-42ED-BAC3-FD840494064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  <p:sp>
          <p:nvSpPr>
            <p:cNvPr id="22622" name="WordArt 94">
              <a:extLst>
                <a:ext uri="{FF2B5EF4-FFF2-40B4-BE49-F238E27FC236}">
                  <a16:creationId xmlns:a16="http://schemas.microsoft.com/office/drawing/2014/main" id="{AA6EFB42-552E-4001-B88F-469107C1F1B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</p:grpSp>
      <p:grpSp>
        <p:nvGrpSpPr>
          <p:cNvPr id="22623" name="Group 95">
            <a:extLst>
              <a:ext uri="{FF2B5EF4-FFF2-40B4-BE49-F238E27FC236}">
                <a16:creationId xmlns:a16="http://schemas.microsoft.com/office/drawing/2014/main" id="{8B41FE6E-37CF-4AD6-B044-FC6C36734D47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0541000"/>
            <a:ext cx="530225" cy="133350"/>
            <a:chOff x="1613" y="1850"/>
            <a:chExt cx="334" cy="84"/>
          </a:xfrm>
        </p:grpSpPr>
        <p:sp>
          <p:nvSpPr>
            <p:cNvPr id="22624" name="WordArt 96">
              <a:extLst>
                <a:ext uri="{FF2B5EF4-FFF2-40B4-BE49-F238E27FC236}">
                  <a16:creationId xmlns:a16="http://schemas.microsoft.com/office/drawing/2014/main" id="{35788D98-002C-4AF5-B4DC-1886908621D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85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  <p:sp>
          <p:nvSpPr>
            <p:cNvPr id="22625" name="WordArt 97">
              <a:extLst>
                <a:ext uri="{FF2B5EF4-FFF2-40B4-BE49-F238E27FC236}">
                  <a16:creationId xmlns:a16="http://schemas.microsoft.com/office/drawing/2014/main" id="{7425A836-F69D-401A-AAD0-43BB5F0BE54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85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</p:grpSp>
      <p:grpSp>
        <p:nvGrpSpPr>
          <p:cNvPr id="22626" name="Group 98">
            <a:extLst>
              <a:ext uri="{FF2B5EF4-FFF2-40B4-BE49-F238E27FC236}">
                <a16:creationId xmlns:a16="http://schemas.microsoft.com/office/drawing/2014/main" id="{3E5A7008-673B-4E1D-B6B2-17CEDC4E8A6F}"/>
              </a:ext>
            </a:extLst>
          </p:cNvPr>
          <p:cNvGrpSpPr>
            <a:grpSpLocks/>
          </p:cNvGrpSpPr>
          <p:nvPr/>
        </p:nvGrpSpPr>
        <p:grpSpPr bwMode="auto">
          <a:xfrm>
            <a:off x="6240463" y="1720850"/>
            <a:ext cx="396875" cy="133350"/>
            <a:chOff x="706" y="1850"/>
            <a:chExt cx="250" cy="84"/>
          </a:xfrm>
        </p:grpSpPr>
        <p:sp>
          <p:nvSpPr>
            <p:cNvPr id="22627" name="WordArt 99">
              <a:extLst>
                <a:ext uri="{FF2B5EF4-FFF2-40B4-BE49-F238E27FC236}">
                  <a16:creationId xmlns:a16="http://schemas.microsoft.com/office/drawing/2014/main" id="{495EE235-BCA7-4594-938A-CAE153933D2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  <p:sp>
          <p:nvSpPr>
            <p:cNvPr id="22628" name="WordArt 100">
              <a:extLst>
                <a:ext uri="{FF2B5EF4-FFF2-40B4-BE49-F238E27FC236}">
                  <a16:creationId xmlns:a16="http://schemas.microsoft.com/office/drawing/2014/main" id="{55D5C24B-AF14-4F6D-AB01-0B8169F6416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</p:grpSp>
      <p:grpSp>
        <p:nvGrpSpPr>
          <p:cNvPr id="22629" name="Group 101">
            <a:extLst>
              <a:ext uri="{FF2B5EF4-FFF2-40B4-BE49-F238E27FC236}">
                <a16:creationId xmlns:a16="http://schemas.microsoft.com/office/drawing/2014/main" id="{09921ED9-57DF-45D7-8B8F-F66D0D452FAB}"/>
              </a:ext>
            </a:extLst>
          </p:cNvPr>
          <p:cNvGrpSpPr>
            <a:grpSpLocks/>
          </p:cNvGrpSpPr>
          <p:nvPr/>
        </p:nvGrpSpPr>
        <p:grpSpPr bwMode="auto">
          <a:xfrm>
            <a:off x="4621213" y="8740775"/>
            <a:ext cx="396875" cy="133350"/>
            <a:chOff x="1024" y="1850"/>
            <a:chExt cx="250" cy="84"/>
          </a:xfrm>
        </p:grpSpPr>
        <p:sp>
          <p:nvSpPr>
            <p:cNvPr id="22630" name="WordArt 102">
              <a:extLst>
                <a:ext uri="{FF2B5EF4-FFF2-40B4-BE49-F238E27FC236}">
                  <a16:creationId xmlns:a16="http://schemas.microsoft.com/office/drawing/2014/main" id="{8CABDD97-02F6-43A7-91EA-6A14680C36C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  <p:sp>
          <p:nvSpPr>
            <p:cNvPr id="22631" name="WordArt 103">
              <a:extLst>
                <a:ext uri="{FF2B5EF4-FFF2-40B4-BE49-F238E27FC236}">
                  <a16:creationId xmlns:a16="http://schemas.microsoft.com/office/drawing/2014/main" id="{5424394C-3419-455A-8AC6-EC000F4E07D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</p:grpSp>
      <p:grpSp>
        <p:nvGrpSpPr>
          <p:cNvPr id="22632" name="Group 104">
            <a:extLst>
              <a:ext uri="{FF2B5EF4-FFF2-40B4-BE49-F238E27FC236}">
                <a16:creationId xmlns:a16="http://schemas.microsoft.com/office/drawing/2014/main" id="{F76D4CBD-9E0E-40E7-8DA5-FC31203B67F3}"/>
              </a:ext>
            </a:extLst>
          </p:cNvPr>
          <p:cNvGrpSpPr>
            <a:grpSpLocks/>
          </p:cNvGrpSpPr>
          <p:nvPr/>
        </p:nvGrpSpPr>
        <p:grpSpPr bwMode="auto">
          <a:xfrm>
            <a:off x="1020763" y="7840663"/>
            <a:ext cx="530225" cy="133350"/>
            <a:chOff x="1613" y="2160"/>
            <a:chExt cx="334" cy="84"/>
          </a:xfrm>
        </p:grpSpPr>
        <p:sp>
          <p:nvSpPr>
            <p:cNvPr id="22633" name="WordArt 105">
              <a:extLst>
                <a:ext uri="{FF2B5EF4-FFF2-40B4-BE49-F238E27FC236}">
                  <a16:creationId xmlns:a16="http://schemas.microsoft.com/office/drawing/2014/main" id="{7D5C1EC5-5EAD-4859-B477-A257B8CD3AD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16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  <p:sp>
          <p:nvSpPr>
            <p:cNvPr id="22634" name="WordArt 106">
              <a:extLst>
                <a:ext uri="{FF2B5EF4-FFF2-40B4-BE49-F238E27FC236}">
                  <a16:creationId xmlns:a16="http://schemas.microsoft.com/office/drawing/2014/main" id="{3D36F2A1-AB69-4675-9EC0-C100CA3CFDD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16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</p:grpSp>
      <p:grpSp>
        <p:nvGrpSpPr>
          <p:cNvPr id="22635" name="Group 107">
            <a:extLst>
              <a:ext uri="{FF2B5EF4-FFF2-40B4-BE49-F238E27FC236}">
                <a16:creationId xmlns:a16="http://schemas.microsoft.com/office/drawing/2014/main" id="{960E25AA-1398-4EF1-A6D8-336E886050FE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7300913"/>
            <a:ext cx="396875" cy="133350"/>
            <a:chOff x="706" y="2160"/>
            <a:chExt cx="250" cy="84"/>
          </a:xfrm>
        </p:grpSpPr>
        <p:sp>
          <p:nvSpPr>
            <p:cNvPr id="22636" name="WordArt 108">
              <a:extLst>
                <a:ext uri="{FF2B5EF4-FFF2-40B4-BE49-F238E27FC236}">
                  <a16:creationId xmlns:a16="http://schemas.microsoft.com/office/drawing/2014/main" id="{0D94433D-4377-42C6-B416-C6E6B4C532F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  <p:sp>
          <p:nvSpPr>
            <p:cNvPr id="22637" name="WordArt 109">
              <a:extLst>
                <a:ext uri="{FF2B5EF4-FFF2-40B4-BE49-F238E27FC236}">
                  <a16:creationId xmlns:a16="http://schemas.microsoft.com/office/drawing/2014/main" id="{17B08580-A369-4D54-B785-2279217501B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</p:grpSp>
      <p:grpSp>
        <p:nvGrpSpPr>
          <p:cNvPr id="22638" name="Group 110">
            <a:extLst>
              <a:ext uri="{FF2B5EF4-FFF2-40B4-BE49-F238E27FC236}">
                <a16:creationId xmlns:a16="http://schemas.microsoft.com/office/drawing/2014/main" id="{91933974-0926-4501-9AB7-028591667B28}"/>
              </a:ext>
            </a:extLst>
          </p:cNvPr>
          <p:cNvGrpSpPr>
            <a:grpSpLocks/>
          </p:cNvGrpSpPr>
          <p:nvPr/>
        </p:nvGrpSpPr>
        <p:grpSpPr bwMode="auto">
          <a:xfrm>
            <a:off x="4764088" y="9280525"/>
            <a:ext cx="396875" cy="133350"/>
            <a:chOff x="1024" y="2160"/>
            <a:chExt cx="250" cy="84"/>
          </a:xfrm>
        </p:grpSpPr>
        <p:sp>
          <p:nvSpPr>
            <p:cNvPr id="22639" name="WordArt 111">
              <a:extLst>
                <a:ext uri="{FF2B5EF4-FFF2-40B4-BE49-F238E27FC236}">
                  <a16:creationId xmlns:a16="http://schemas.microsoft.com/office/drawing/2014/main" id="{23791B8A-C890-452E-A0C1-1570C5BF1A2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  <p:sp>
          <p:nvSpPr>
            <p:cNvPr id="22640" name="WordArt 112">
              <a:extLst>
                <a:ext uri="{FF2B5EF4-FFF2-40B4-BE49-F238E27FC236}">
                  <a16:creationId xmlns:a16="http://schemas.microsoft.com/office/drawing/2014/main" id="{12E287C8-7337-4CB0-8BAF-5517A2FAE22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</p:grpSp>
      <p:grpSp>
        <p:nvGrpSpPr>
          <p:cNvPr id="22641" name="Group 113">
            <a:extLst>
              <a:ext uri="{FF2B5EF4-FFF2-40B4-BE49-F238E27FC236}">
                <a16:creationId xmlns:a16="http://schemas.microsoft.com/office/drawing/2014/main" id="{18B4A25A-5078-4FD8-875D-7949A5B3CE0A}"/>
              </a:ext>
            </a:extLst>
          </p:cNvPr>
          <p:cNvGrpSpPr>
            <a:grpSpLocks/>
          </p:cNvGrpSpPr>
          <p:nvPr/>
        </p:nvGrpSpPr>
        <p:grpSpPr bwMode="auto">
          <a:xfrm>
            <a:off x="6061075" y="8607425"/>
            <a:ext cx="530225" cy="133350"/>
            <a:chOff x="1613" y="2417"/>
            <a:chExt cx="334" cy="84"/>
          </a:xfrm>
        </p:grpSpPr>
        <p:sp>
          <p:nvSpPr>
            <p:cNvPr id="22642" name="WordArt 114">
              <a:extLst>
                <a:ext uri="{FF2B5EF4-FFF2-40B4-BE49-F238E27FC236}">
                  <a16:creationId xmlns:a16="http://schemas.microsoft.com/office/drawing/2014/main" id="{16861797-DCB6-4C1B-9AF6-156796BA4EF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41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  <p:sp>
          <p:nvSpPr>
            <p:cNvPr id="22643" name="WordArt 115">
              <a:extLst>
                <a:ext uri="{FF2B5EF4-FFF2-40B4-BE49-F238E27FC236}">
                  <a16:creationId xmlns:a16="http://schemas.microsoft.com/office/drawing/2014/main" id="{11C5065D-3EF5-4B85-9975-37DE5F1787F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41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</p:grpSp>
      <p:grpSp>
        <p:nvGrpSpPr>
          <p:cNvPr id="22644" name="Group 116">
            <a:extLst>
              <a:ext uri="{FF2B5EF4-FFF2-40B4-BE49-F238E27FC236}">
                <a16:creationId xmlns:a16="http://schemas.microsoft.com/office/drawing/2014/main" id="{CFC9C1E9-9761-4517-A67C-B6917162119C}"/>
              </a:ext>
            </a:extLst>
          </p:cNvPr>
          <p:cNvGrpSpPr>
            <a:grpSpLocks/>
          </p:cNvGrpSpPr>
          <p:nvPr/>
        </p:nvGrpSpPr>
        <p:grpSpPr bwMode="auto">
          <a:xfrm>
            <a:off x="2100263" y="9461500"/>
            <a:ext cx="396875" cy="133350"/>
            <a:chOff x="706" y="2417"/>
            <a:chExt cx="250" cy="84"/>
          </a:xfrm>
        </p:grpSpPr>
        <p:sp>
          <p:nvSpPr>
            <p:cNvPr id="22645" name="WordArt 117">
              <a:extLst>
                <a:ext uri="{FF2B5EF4-FFF2-40B4-BE49-F238E27FC236}">
                  <a16:creationId xmlns:a16="http://schemas.microsoft.com/office/drawing/2014/main" id="{7526FA88-018E-4D44-AA21-A1C0DBB904F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  <p:sp>
          <p:nvSpPr>
            <p:cNvPr id="22646" name="WordArt 118">
              <a:extLst>
                <a:ext uri="{FF2B5EF4-FFF2-40B4-BE49-F238E27FC236}">
                  <a16:creationId xmlns:a16="http://schemas.microsoft.com/office/drawing/2014/main" id="{8A81CEC9-1895-4925-8265-6BE54ED14FF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</p:grpSp>
      <p:grpSp>
        <p:nvGrpSpPr>
          <p:cNvPr id="22647" name="Group 119">
            <a:extLst>
              <a:ext uri="{FF2B5EF4-FFF2-40B4-BE49-F238E27FC236}">
                <a16:creationId xmlns:a16="http://schemas.microsoft.com/office/drawing/2014/main" id="{C84CE390-D5BA-45E3-B8AD-2F8A8C9D1498}"/>
              </a:ext>
            </a:extLst>
          </p:cNvPr>
          <p:cNvGrpSpPr>
            <a:grpSpLocks/>
          </p:cNvGrpSpPr>
          <p:nvPr/>
        </p:nvGrpSpPr>
        <p:grpSpPr bwMode="auto">
          <a:xfrm>
            <a:off x="5483225" y="8561388"/>
            <a:ext cx="396875" cy="133350"/>
            <a:chOff x="1024" y="2417"/>
            <a:chExt cx="250" cy="84"/>
          </a:xfrm>
        </p:grpSpPr>
        <p:sp>
          <p:nvSpPr>
            <p:cNvPr id="22648" name="WordArt 120">
              <a:extLst>
                <a:ext uri="{FF2B5EF4-FFF2-40B4-BE49-F238E27FC236}">
                  <a16:creationId xmlns:a16="http://schemas.microsoft.com/office/drawing/2014/main" id="{A924A6B7-B1C8-4140-9559-B96AD0A7AC2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  <p:sp>
          <p:nvSpPr>
            <p:cNvPr id="22649" name="WordArt 121">
              <a:extLst>
                <a:ext uri="{FF2B5EF4-FFF2-40B4-BE49-F238E27FC236}">
                  <a16:creationId xmlns:a16="http://schemas.microsoft.com/office/drawing/2014/main" id="{D169AE66-545A-4BB7-B875-F82546AC3FB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</p:grpSp>
      <p:grpSp>
        <p:nvGrpSpPr>
          <p:cNvPr id="22650" name="Group 122">
            <a:extLst>
              <a:ext uri="{FF2B5EF4-FFF2-40B4-BE49-F238E27FC236}">
                <a16:creationId xmlns:a16="http://schemas.microsoft.com/office/drawing/2014/main" id="{8CE5214D-CB4B-4ADD-8046-6AB855332F32}"/>
              </a:ext>
            </a:extLst>
          </p:cNvPr>
          <p:cNvGrpSpPr>
            <a:grpSpLocks/>
          </p:cNvGrpSpPr>
          <p:nvPr/>
        </p:nvGrpSpPr>
        <p:grpSpPr bwMode="auto">
          <a:xfrm>
            <a:off x="7140575" y="7480300"/>
            <a:ext cx="530225" cy="133350"/>
            <a:chOff x="1606" y="2727"/>
            <a:chExt cx="334" cy="84"/>
          </a:xfrm>
        </p:grpSpPr>
        <p:sp>
          <p:nvSpPr>
            <p:cNvPr id="22651" name="WordArt 123">
              <a:extLst>
                <a:ext uri="{FF2B5EF4-FFF2-40B4-BE49-F238E27FC236}">
                  <a16:creationId xmlns:a16="http://schemas.microsoft.com/office/drawing/2014/main" id="{868877FA-3DFA-4390-869E-8E19421C70A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272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  <p:sp>
          <p:nvSpPr>
            <p:cNvPr id="22652" name="WordArt 124">
              <a:extLst>
                <a:ext uri="{FF2B5EF4-FFF2-40B4-BE49-F238E27FC236}">
                  <a16:creationId xmlns:a16="http://schemas.microsoft.com/office/drawing/2014/main" id="{EC1A4FFE-31D9-4A59-A2A2-8721C60AA19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272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</p:grpSp>
      <p:grpSp>
        <p:nvGrpSpPr>
          <p:cNvPr id="22653" name="Group 125">
            <a:extLst>
              <a:ext uri="{FF2B5EF4-FFF2-40B4-BE49-F238E27FC236}">
                <a16:creationId xmlns:a16="http://schemas.microsoft.com/office/drawing/2014/main" id="{8BB0A4F2-470F-467A-9612-4F8FF30A2103}"/>
              </a:ext>
            </a:extLst>
          </p:cNvPr>
          <p:cNvGrpSpPr>
            <a:grpSpLocks/>
          </p:cNvGrpSpPr>
          <p:nvPr/>
        </p:nvGrpSpPr>
        <p:grpSpPr bwMode="auto">
          <a:xfrm>
            <a:off x="2603500" y="10180638"/>
            <a:ext cx="396875" cy="133350"/>
            <a:chOff x="699" y="2727"/>
            <a:chExt cx="250" cy="84"/>
          </a:xfrm>
        </p:grpSpPr>
        <p:sp>
          <p:nvSpPr>
            <p:cNvPr id="22654" name="WordArt 126">
              <a:extLst>
                <a:ext uri="{FF2B5EF4-FFF2-40B4-BE49-F238E27FC236}">
                  <a16:creationId xmlns:a16="http://schemas.microsoft.com/office/drawing/2014/main" id="{DEEE2F0A-F82B-4C0D-90D9-81E9AD4D7D6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  <p:sp>
          <p:nvSpPr>
            <p:cNvPr id="22655" name="WordArt 127">
              <a:extLst>
                <a:ext uri="{FF2B5EF4-FFF2-40B4-BE49-F238E27FC236}">
                  <a16:creationId xmlns:a16="http://schemas.microsoft.com/office/drawing/2014/main" id="{4D97EDA2-4D25-412A-80E3-3C39E275855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</p:grpSp>
      <p:grpSp>
        <p:nvGrpSpPr>
          <p:cNvPr id="22656" name="Group 128">
            <a:extLst>
              <a:ext uri="{FF2B5EF4-FFF2-40B4-BE49-F238E27FC236}">
                <a16:creationId xmlns:a16="http://schemas.microsoft.com/office/drawing/2014/main" id="{797B2F7D-2436-4502-903E-8826C84391AE}"/>
              </a:ext>
            </a:extLst>
          </p:cNvPr>
          <p:cNvGrpSpPr>
            <a:grpSpLocks/>
          </p:cNvGrpSpPr>
          <p:nvPr/>
        </p:nvGrpSpPr>
        <p:grpSpPr bwMode="auto">
          <a:xfrm>
            <a:off x="5880100" y="9328150"/>
            <a:ext cx="396875" cy="133350"/>
            <a:chOff x="1017" y="2727"/>
            <a:chExt cx="250" cy="84"/>
          </a:xfrm>
        </p:grpSpPr>
        <p:sp>
          <p:nvSpPr>
            <p:cNvPr id="22657" name="WordArt 129">
              <a:extLst>
                <a:ext uri="{FF2B5EF4-FFF2-40B4-BE49-F238E27FC236}">
                  <a16:creationId xmlns:a16="http://schemas.microsoft.com/office/drawing/2014/main" id="{CC95D39F-E979-4B42-B638-83A47557DEB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  <p:sp>
          <p:nvSpPr>
            <p:cNvPr id="22658" name="WordArt 130">
              <a:extLst>
                <a:ext uri="{FF2B5EF4-FFF2-40B4-BE49-F238E27FC236}">
                  <a16:creationId xmlns:a16="http://schemas.microsoft.com/office/drawing/2014/main" id="{750917E3-F677-46AD-875A-91849C97190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</p:grpSp>
      <p:grpSp>
        <p:nvGrpSpPr>
          <p:cNvPr id="22659" name="Group 131">
            <a:extLst>
              <a:ext uri="{FF2B5EF4-FFF2-40B4-BE49-F238E27FC236}">
                <a16:creationId xmlns:a16="http://schemas.microsoft.com/office/drawing/2014/main" id="{ACCB5322-B6F8-4302-972E-243F41551516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8921750"/>
            <a:ext cx="396875" cy="133350"/>
            <a:chOff x="699" y="2984"/>
            <a:chExt cx="250" cy="84"/>
          </a:xfrm>
        </p:grpSpPr>
        <p:sp>
          <p:nvSpPr>
            <p:cNvPr id="22660" name="WordArt 132">
              <a:extLst>
                <a:ext uri="{FF2B5EF4-FFF2-40B4-BE49-F238E27FC236}">
                  <a16:creationId xmlns:a16="http://schemas.microsoft.com/office/drawing/2014/main" id="{2C74B66B-6D96-4BE9-B023-1E76F24785E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  <p:sp>
          <p:nvSpPr>
            <p:cNvPr id="22661" name="WordArt 133">
              <a:extLst>
                <a:ext uri="{FF2B5EF4-FFF2-40B4-BE49-F238E27FC236}">
                  <a16:creationId xmlns:a16="http://schemas.microsoft.com/office/drawing/2014/main" id="{4ACD17A2-5D3C-4218-9527-0FEB30E6E38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</p:grpSp>
      <p:grpSp>
        <p:nvGrpSpPr>
          <p:cNvPr id="22662" name="Group 134">
            <a:extLst>
              <a:ext uri="{FF2B5EF4-FFF2-40B4-BE49-F238E27FC236}">
                <a16:creationId xmlns:a16="http://schemas.microsoft.com/office/drawing/2014/main" id="{0FC09BF6-6AC2-4326-8215-338D6A528DD9}"/>
              </a:ext>
            </a:extLst>
          </p:cNvPr>
          <p:cNvGrpSpPr>
            <a:grpSpLocks/>
          </p:cNvGrpSpPr>
          <p:nvPr/>
        </p:nvGrpSpPr>
        <p:grpSpPr bwMode="auto">
          <a:xfrm>
            <a:off x="1739900" y="9147175"/>
            <a:ext cx="396875" cy="133350"/>
            <a:chOff x="699" y="3294"/>
            <a:chExt cx="250" cy="84"/>
          </a:xfrm>
        </p:grpSpPr>
        <p:sp>
          <p:nvSpPr>
            <p:cNvPr id="22663" name="WordArt 135">
              <a:extLst>
                <a:ext uri="{FF2B5EF4-FFF2-40B4-BE49-F238E27FC236}">
                  <a16:creationId xmlns:a16="http://schemas.microsoft.com/office/drawing/2014/main" id="{0C8CB8E4-A30F-4D89-A4F1-CF6885D7D2E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22664" name="WordArt 136">
              <a:extLst>
                <a:ext uri="{FF2B5EF4-FFF2-40B4-BE49-F238E27FC236}">
                  <a16:creationId xmlns:a16="http://schemas.microsoft.com/office/drawing/2014/main" id="{49243C7B-00A4-4CEA-A06A-64DD397A98C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22665" name="Group 137">
            <a:extLst>
              <a:ext uri="{FF2B5EF4-FFF2-40B4-BE49-F238E27FC236}">
                <a16:creationId xmlns:a16="http://schemas.microsoft.com/office/drawing/2014/main" id="{16D52949-A0C1-43F6-8542-D769BFD8C0B5}"/>
              </a:ext>
            </a:extLst>
          </p:cNvPr>
          <p:cNvGrpSpPr>
            <a:grpSpLocks/>
          </p:cNvGrpSpPr>
          <p:nvPr/>
        </p:nvGrpSpPr>
        <p:grpSpPr bwMode="auto">
          <a:xfrm>
            <a:off x="4079875" y="2846388"/>
            <a:ext cx="396875" cy="133350"/>
            <a:chOff x="1017" y="3294"/>
            <a:chExt cx="250" cy="84"/>
          </a:xfrm>
        </p:grpSpPr>
        <p:sp>
          <p:nvSpPr>
            <p:cNvPr id="22666" name="WordArt 138">
              <a:extLst>
                <a:ext uri="{FF2B5EF4-FFF2-40B4-BE49-F238E27FC236}">
                  <a16:creationId xmlns:a16="http://schemas.microsoft.com/office/drawing/2014/main" id="{A4E8EB9E-8F79-4878-97A4-320EFCB3CDD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  <p:sp>
          <p:nvSpPr>
            <p:cNvPr id="22667" name="WordArt 139">
              <a:extLst>
                <a:ext uri="{FF2B5EF4-FFF2-40B4-BE49-F238E27FC236}">
                  <a16:creationId xmlns:a16="http://schemas.microsoft.com/office/drawing/2014/main" id="{BF9A3B47-9C1A-4D61-9046-93243977406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</p:grpSp>
      <p:grpSp>
        <p:nvGrpSpPr>
          <p:cNvPr id="22668" name="Group 140">
            <a:extLst>
              <a:ext uri="{FF2B5EF4-FFF2-40B4-BE49-F238E27FC236}">
                <a16:creationId xmlns:a16="http://schemas.microsoft.com/office/drawing/2014/main" id="{905064F4-8D68-49BD-A586-C049E04A1E2B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3340100"/>
            <a:ext cx="396875" cy="133350"/>
            <a:chOff x="329" y="1140"/>
            <a:chExt cx="250" cy="84"/>
          </a:xfrm>
        </p:grpSpPr>
        <p:sp>
          <p:nvSpPr>
            <p:cNvPr id="22669" name="WordArt 141">
              <a:extLst>
                <a:ext uri="{FF2B5EF4-FFF2-40B4-BE49-F238E27FC236}">
                  <a16:creationId xmlns:a16="http://schemas.microsoft.com/office/drawing/2014/main" id="{1B1C056E-C357-4412-9036-059F2F19FA7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  <p:sp>
          <p:nvSpPr>
            <p:cNvPr id="22670" name="WordArt 142">
              <a:extLst>
                <a:ext uri="{FF2B5EF4-FFF2-40B4-BE49-F238E27FC236}">
                  <a16:creationId xmlns:a16="http://schemas.microsoft.com/office/drawing/2014/main" id="{6675BA1E-0898-4C6B-922C-19FF05605A2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</p:grpSp>
      <p:grpSp>
        <p:nvGrpSpPr>
          <p:cNvPr id="22671" name="Group 143">
            <a:extLst>
              <a:ext uri="{FF2B5EF4-FFF2-40B4-BE49-F238E27FC236}">
                <a16:creationId xmlns:a16="http://schemas.microsoft.com/office/drawing/2014/main" id="{7051B039-3137-4860-B9A3-AD51AFE7688E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11261725"/>
            <a:ext cx="396875" cy="133350"/>
            <a:chOff x="329" y="1397"/>
            <a:chExt cx="250" cy="84"/>
          </a:xfrm>
        </p:grpSpPr>
        <p:sp>
          <p:nvSpPr>
            <p:cNvPr id="22672" name="WordArt 144">
              <a:extLst>
                <a:ext uri="{FF2B5EF4-FFF2-40B4-BE49-F238E27FC236}">
                  <a16:creationId xmlns:a16="http://schemas.microsoft.com/office/drawing/2014/main" id="{7A33BD53-0D41-4F04-9EB9-EAA9346B064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  <p:sp>
          <p:nvSpPr>
            <p:cNvPr id="22673" name="WordArt 145">
              <a:extLst>
                <a:ext uri="{FF2B5EF4-FFF2-40B4-BE49-F238E27FC236}">
                  <a16:creationId xmlns:a16="http://schemas.microsoft.com/office/drawing/2014/main" id="{2CE979AC-77E7-4DD1-A16A-EE2C6295907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</p:grpSp>
      <p:grpSp>
        <p:nvGrpSpPr>
          <p:cNvPr id="22674" name="Group 146">
            <a:extLst>
              <a:ext uri="{FF2B5EF4-FFF2-40B4-BE49-F238E27FC236}">
                <a16:creationId xmlns:a16="http://schemas.microsoft.com/office/drawing/2014/main" id="{CDEE759A-392E-4A18-B345-48BD170B539C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640888"/>
            <a:ext cx="396875" cy="133350"/>
            <a:chOff x="336" y="1593"/>
            <a:chExt cx="250" cy="84"/>
          </a:xfrm>
        </p:grpSpPr>
        <p:sp>
          <p:nvSpPr>
            <p:cNvPr id="22675" name="WordArt 147">
              <a:extLst>
                <a:ext uri="{FF2B5EF4-FFF2-40B4-BE49-F238E27FC236}">
                  <a16:creationId xmlns:a16="http://schemas.microsoft.com/office/drawing/2014/main" id="{04F25F95-4F59-4769-925F-6B93834996B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59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  <p:sp>
          <p:nvSpPr>
            <p:cNvPr id="22676" name="WordArt 148">
              <a:extLst>
                <a:ext uri="{FF2B5EF4-FFF2-40B4-BE49-F238E27FC236}">
                  <a16:creationId xmlns:a16="http://schemas.microsoft.com/office/drawing/2014/main" id="{46C79C37-7248-4368-B4F0-D8AD0592B5C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59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</p:grpSp>
      <p:grpSp>
        <p:nvGrpSpPr>
          <p:cNvPr id="22677" name="Group 149">
            <a:extLst>
              <a:ext uri="{FF2B5EF4-FFF2-40B4-BE49-F238E27FC236}">
                <a16:creationId xmlns:a16="http://schemas.microsoft.com/office/drawing/2014/main" id="{B833A362-5142-49D8-A49F-8FB929A84F82}"/>
              </a:ext>
            </a:extLst>
          </p:cNvPr>
          <p:cNvGrpSpPr>
            <a:grpSpLocks/>
          </p:cNvGrpSpPr>
          <p:nvPr/>
        </p:nvGrpSpPr>
        <p:grpSpPr bwMode="auto">
          <a:xfrm>
            <a:off x="1882775" y="10361613"/>
            <a:ext cx="396875" cy="133350"/>
            <a:chOff x="336" y="1850"/>
            <a:chExt cx="250" cy="84"/>
          </a:xfrm>
        </p:grpSpPr>
        <p:sp>
          <p:nvSpPr>
            <p:cNvPr id="22678" name="WordArt 150">
              <a:extLst>
                <a:ext uri="{FF2B5EF4-FFF2-40B4-BE49-F238E27FC236}">
                  <a16:creationId xmlns:a16="http://schemas.microsoft.com/office/drawing/2014/main" id="{7DE4BA9B-5505-4E09-B9CB-81525D5D4DD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  <p:sp>
          <p:nvSpPr>
            <p:cNvPr id="22679" name="WordArt 151">
              <a:extLst>
                <a:ext uri="{FF2B5EF4-FFF2-40B4-BE49-F238E27FC236}">
                  <a16:creationId xmlns:a16="http://schemas.microsoft.com/office/drawing/2014/main" id="{14313CD6-DBAB-4AB6-AB0A-5DF0D9AEA2B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</p:grpSp>
      <p:grpSp>
        <p:nvGrpSpPr>
          <p:cNvPr id="22680" name="Group 152">
            <a:extLst>
              <a:ext uri="{FF2B5EF4-FFF2-40B4-BE49-F238E27FC236}">
                <a16:creationId xmlns:a16="http://schemas.microsoft.com/office/drawing/2014/main" id="{324BB242-98CB-4A5F-8A84-7AF0C9325EE1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10001250"/>
            <a:ext cx="396875" cy="133350"/>
            <a:chOff x="336" y="2160"/>
            <a:chExt cx="250" cy="84"/>
          </a:xfrm>
        </p:grpSpPr>
        <p:sp>
          <p:nvSpPr>
            <p:cNvPr id="22681" name="WordArt 153">
              <a:extLst>
                <a:ext uri="{FF2B5EF4-FFF2-40B4-BE49-F238E27FC236}">
                  <a16:creationId xmlns:a16="http://schemas.microsoft.com/office/drawing/2014/main" id="{47C1D2BF-610C-4D55-B3B5-1F25699E680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  <p:sp>
          <p:nvSpPr>
            <p:cNvPr id="22682" name="WordArt 154">
              <a:extLst>
                <a:ext uri="{FF2B5EF4-FFF2-40B4-BE49-F238E27FC236}">
                  <a16:creationId xmlns:a16="http://schemas.microsoft.com/office/drawing/2014/main" id="{32D5812A-8B8A-4373-97DD-23DBD1350EC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</p:grpSp>
      <p:grpSp>
        <p:nvGrpSpPr>
          <p:cNvPr id="22683" name="Group 155">
            <a:extLst>
              <a:ext uri="{FF2B5EF4-FFF2-40B4-BE49-F238E27FC236}">
                <a16:creationId xmlns:a16="http://schemas.microsoft.com/office/drawing/2014/main" id="{F22600A9-3394-4224-A50A-52EA8501EC84}"/>
              </a:ext>
            </a:extLst>
          </p:cNvPr>
          <p:cNvGrpSpPr>
            <a:grpSpLocks/>
          </p:cNvGrpSpPr>
          <p:nvPr/>
        </p:nvGrpSpPr>
        <p:grpSpPr bwMode="auto">
          <a:xfrm>
            <a:off x="5303838" y="9507538"/>
            <a:ext cx="396875" cy="133350"/>
            <a:chOff x="336" y="2417"/>
            <a:chExt cx="250" cy="84"/>
          </a:xfrm>
        </p:grpSpPr>
        <p:sp>
          <p:nvSpPr>
            <p:cNvPr id="22684" name="WordArt 156">
              <a:extLst>
                <a:ext uri="{FF2B5EF4-FFF2-40B4-BE49-F238E27FC236}">
                  <a16:creationId xmlns:a16="http://schemas.microsoft.com/office/drawing/2014/main" id="{09E490A9-AD74-431C-BA4C-11356F3E951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  <p:sp>
          <p:nvSpPr>
            <p:cNvPr id="22685" name="WordArt 157">
              <a:extLst>
                <a:ext uri="{FF2B5EF4-FFF2-40B4-BE49-F238E27FC236}">
                  <a16:creationId xmlns:a16="http://schemas.microsoft.com/office/drawing/2014/main" id="{71DADCCE-60C4-4FDC-86E5-523A0DE8C27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</p:grpSp>
      <p:grpSp>
        <p:nvGrpSpPr>
          <p:cNvPr id="22686" name="Group 158">
            <a:extLst>
              <a:ext uri="{FF2B5EF4-FFF2-40B4-BE49-F238E27FC236}">
                <a16:creationId xmlns:a16="http://schemas.microsoft.com/office/drawing/2014/main" id="{4C7FB0C1-68E0-4B89-A2A7-0153FD3E10B8}"/>
              </a:ext>
            </a:extLst>
          </p:cNvPr>
          <p:cNvGrpSpPr>
            <a:grpSpLocks/>
          </p:cNvGrpSpPr>
          <p:nvPr/>
        </p:nvGrpSpPr>
        <p:grpSpPr bwMode="auto">
          <a:xfrm>
            <a:off x="4583113" y="6040438"/>
            <a:ext cx="396875" cy="133350"/>
            <a:chOff x="329" y="2727"/>
            <a:chExt cx="250" cy="84"/>
          </a:xfrm>
        </p:grpSpPr>
        <p:sp>
          <p:nvSpPr>
            <p:cNvPr id="22687" name="WordArt 159">
              <a:extLst>
                <a:ext uri="{FF2B5EF4-FFF2-40B4-BE49-F238E27FC236}">
                  <a16:creationId xmlns:a16="http://schemas.microsoft.com/office/drawing/2014/main" id="{67C58CF0-C460-4FD8-9B9B-AE4F5DA5179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  <p:sp>
          <p:nvSpPr>
            <p:cNvPr id="22688" name="WordArt 160">
              <a:extLst>
                <a:ext uri="{FF2B5EF4-FFF2-40B4-BE49-F238E27FC236}">
                  <a16:creationId xmlns:a16="http://schemas.microsoft.com/office/drawing/2014/main" id="{86ADC017-69CE-430F-ABCF-8EE7E5EF979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</p:grpSp>
      <p:grpSp>
        <p:nvGrpSpPr>
          <p:cNvPr id="22689" name="Group 161">
            <a:extLst>
              <a:ext uri="{FF2B5EF4-FFF2-40B4-BE49-F238E27FC236}">
                <a16:creationId xmlns:a16="http://schemas.microsoft.com/office/drawing/2014/main" id="{BFC6CBD5-6D1F-48EA-89B3-A1CCFEB9C7C8}"/>
              </a:ext>
            </a:extLst>
          </p:cNvPr>
          <p:cNvGrpSpPr>
            <a:grpSpLocks/>
          </p:cNvGrpSpPr>
          <p:nvPr/>
        </p:nvGrpSpPr>
        <p:grpSpPr bwMode="auto">
          <a:xfrm>
            <a:off x="1560513" y="9640888"/>
            <a:ext cx="396875" cy="133350"/>
            <a:chOff x="329" y="2984"/>
            <a:chExt cx="250" cy="84"/>
          </a:xfrm>
        </p:grpSpPr>
        <p:sp>
          <p:nvSpPr>
            <p:cNvPr id="22690" name="WordArt 162">
              <a:extLst>
                <a:ext uri="{FF2B5EF4-FFF2-40B4-BE49-F238E27FC236}">
                  <a16:creationId xmlns:a16="http://schemas.microsoft.com/office/drawing/2014/main" id="{AA482612-452E-42CD-8C5C-F77195D6A26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  <p:sp>
          <p:nvSpPr>
            <p:cNvPr id="22691" name="WordArt 163">
              <a:extLst>
                <a:ext uri="{FF2B5EF4-FFF2-40B4-BE49-F238E27FC236}">
                  <a16:creationId xmlns:a16="http://schemas.microsoft.com/office/drawing/2014/main" id="{017C5883-409A-4500-A9C4-0FFA39B85E0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</p:grpSp>
      <p:grpSp>
        <p:nvGrpSpPr>
          <p:cNvPr id="22692" name="Group 164">
            <a:extLst>
              <a:ext uri="{FF2B5EF4-FFF2-40B4-BE49-F238E27FC236}">
                <a16:creationId xmlns:a16="http://schemas.microsoft.com/office/drawing/2014/main" id="{FB36D810-43C8-427E-9C51-8F59890DC259}"/>
              </a:ext>
            </a:extLst>
          </p:cNvPr>
          <p:cNvGrpSpPr>
            <a:grpSpLocks/>
          </p:cNvGrpSpPr>
          <p:nvPr/>
        </p:nvGrpSpPr>
        <p:grpSpPr bwMode="auto">
          <a:xfrm>
            <a:off x="5700713" y="8021638"/>
            <a:ext cx="396875" cy="133350"/>
            <a:chOff x="329" y="3294"/>
            <a:chExt cx="250" cy="84"/>
          </a:xfrm>
        </p:grpSpPr>
        <p:sp>
          <p:nvSpPr>
            <p:cNvPr id="22693" name="WordArt 165">
              <a:extLst>
                <a:ext uri="{FF2B5EF4-FFF2-40B4-BE49-F238E27FC236}">
                  <a16:creationId xmlns:a16="http://schemas.microsoft.com/office/drawing/2014/main" id="{A41D7CED-4CE2-4079-833C-496DA30C2D4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  <p:sp>
          <p:nvSpPr>
            <p:cNvPr id="22694" name="WordArt 166">
              <a:extLst>
                <a:ext uri="{FF2B5EF4-FFF2-40B4-BE49-F238E27FC236}">
                  <a16:creationId xmlns:a16="http://schemas.microsoft.com/office/drawing/2014/main" id="{2ECE6BF3-456C-4A68-85E1-2FFE2FE4A99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</p:grpSp>
      <p:grpSp>
        <p:nvGrpSpPr>
          <p:cNvPr id="22695" name="Group 167">
            <a:extLst>
              <a:ext uri="{FF2B5EF4-FFF2-40B4-BE49-F238E27FC236}">
                <a16:creationId xmlns:a16="http://schemas.microsoft.com/office/drawing/2014/main" id="{88BC7846-401C-4D4D-8D32-70858C87B86D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8021638"/>
            <a:ext cx="396875" cy="133350"/>
            <a:chOff x="329" y="3551"/>
            <a:chExt cx="250" cy="84"/>
          </a:xfrm>
        </p:grpSpPr>
        <p:sp>
          <p:nvSpPr>
            <p:cNvPr id="22696" name="WordArt 168">
              <a:extLst>
                <a:ext uri="{FF2B5EF4-FFF2-40B4-BE49-F238E27FC236}">
                  <a16:creationId xmlns:a16="http://schemas.microsoft.com/office/drawing/2014/main" id="{3859EA5A-266B-419A-951D-1F2BCC40F7C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551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  <p:sp>
          <p:nvSpPr>
            <p:cNvPr id="22697" name="WordArt 169">
              <a:extLst>
                <a:ext uri="{FF2B5EF4-FFF2-40B4-BE49-F238E27FC236}">
                  <a16:creationId xmlns:a16="http://schemas.microsoft.com/office/drawing/2014/main" id="{152CDED2-B197-4CF1-8FB5-FE2EBA66FBF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552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</p:grpSp>
      <p:grpSp>
        <p:nvGrpSpPr>
          <p:cNvPr id="22698" name="Group 170">
            <a:extLst>
              <a:ext uri="{FF2B5EF4-FFF2-40B4-BE49-F238E27FC236}">
                <a16:creationId xmlns:a16="http://schemas.microsoft.com/office/drawing/2014/main" id="{610270F1-CF4E-463E-B35C-F235E7380C12}"/>
              </a:ext>
            </a:extLst>
          </p:cNvPr>
          <p:cNvGrpSpPr>
            <a:grpSpLocks/>
          </p:cNvGrpSpPr>
          <p:nvPr/>
        </p:nvGrpSpPr>
        <p:grpSpPr bwMode="auto">
          <a:xfrm>
            <a:off x="6600825" y="5861050"/>
            <a:ext cx="395288" cy="131763"/>
            <a:chOff x="1470" y="1763"/>
            <a:chExt cx="249" cy="83"/>
          </a:xfrm>
        </p:grpSpPr>
        <p:sp>
          <p:nvSpPr>
            <p:cNvPr id="22699" name="WordArt 171">
              <a:extLst>
                <a:ext uri="{FF2B5EF4-FFF2-40B4-BE49-F238E27FC236}">
                  <a16:creationId xmlns:a16="http://schemas.microsoft.com/office/drawing/2014/main" id="{A7B01A0E-8F47-4AE2-BCD3-781B8A60DDB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  <p:sp>
          <p:nvSpPr>
            <p:cNvPr id="22700" name="WordArt 172">
              <a:extLst>
                <a:ext uri="{FF2B5EF4-FFF2-40B4-BE49-F238E27FC236}">
                  <a16:creationId xmlns:a16="http://schemas.microsoft.com/office/drawing/2014/main" id="{34D05ABE-360F-4B6D-A168-C30AE5ED0F4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</p:grpSp>
      <p:grpSp>
        <p:nvGrpSpPr>
          <p:cNvPr id="22701" name="Group 173">
            <a:extLst>
              <a:ext uri="{FF2B5EF4-FFF2-40B4-BE49-F238E27FC236}">
                <a16:creationId xmlns:a16="http://schemas.microsoft.com/office/drawing/2014/main" id="{1922E6C0-EE59-41E6-B168-30DD36BF1B15}"/>
              </a:ext>
            </a:extLst>
          </p:cNvPr>
          <p:cNvGrpSpPr>
            <a:grpSpLocks/>
          </p:cNvGrpSpPr>
          <p:nvPr/>
        </p:nvGrpSpPr>
        <p:grpSpPr bwMode="auto">
          <a:xfrm>
            <a:off x="1200150" y="10541000"/>
            <a:ext cx="396875" cy="133350"/>
            <a:chOff x="1017" y="573"/>
            <a:chExt cx="250" cy="84"/>
          </a:xfrm>
        </p:grpSpPr>
        <p:sp>
          <p:nvSpPr>
            <p:cNvPr id="22702" name="WordArt 174">
              <a:extLst>
                <a:ext uri="{FF2B5EF4-FFF2-40B4-BE49-F238E27FC236}">
                  <a16:creationId xmlns:a16="http://schemas.microsoft.com/office/drawing/2014/main" id="{284367A4-5AEB-404F-B4C5-21D6399056E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22703" name="WordArt 175">
              <a:extLst>
                <a:ext uri="{FF2B5EF4-FFF2-40B4-BE49-F238E27FC236}">
                  <a16:creationId xmlns:a16="http://schemas.microsoft.com/office/drawing/2014/main" id="{1181C617-F01D-487F-BDD8-FBF5FACE5D3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555" name="Group 3">
            <a:extLst>
              <a:ext uri="{FF2B5EF4-FFF2-40B4-BE49-F238E27FC236}">
                <a16:creationId xmlns:a16="http://schemas.microsoft.com/office/drawing/2014/main" id="{DF0DFA43-352E-4D45-B2C5-DE7FA8BC2C81}"/>
              </a:ext>
            </a:extLst>
          </p:cNvPr>
          <p:cNvGrpSpPr>
            <a:grpSpLocks/>
          </p:cNvGrpSpPr>
          <p:nvPr/>
        </p:nvGrpSpPr>
        <p:grpSpPr bwMode="auto">
          <a:xfrm>
            <a:off x="300038" y="1000125"/>
            <a:ext cx="9001125" cy="10801350"/>
            <a:chOff x="189" y="630"/>
            <a:chExt cx="5670" cy="6804"/>
          </a:xfrm>
        </p:grpSpPr>
        <p:sp>
          <p:nvSpPr>
            <p:cNvPr id="23556" name="Rectangle 4">
              <a:extLst>
                <a:ext uri="{FF2B5EF4-FFF2-40B4-BE49-F238E27FC236}">
                  <a16:creationId xmlns:a16="http://schemas.microsoft.com/office/drawing/2014/main" id="{E1F2AACF-8339-46B1-A88C-16C0D6FFD65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24" y="1537"/>
              <a:ext cx="2835" cy="147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57" name="Rectangle 5">
              <a:extLst>
                <a:ext uri="{FF2B5EF4-FFF2-40B4-BE49-F238E27FC236}">
                  <a16:creationId xmlns:a16="http://schemas.microsoft.com/office/drawing/2014/main" id="{26A7BE4B-DB03-46A0-B192-4F277043F9E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30" y="970"/>
              <a:ext cx="794" cy="204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58" name="Rectangle 6">
              <a:extLst>
                <a:ext uri="{FF2B5EF4-FFF2-40B4-BE49-F238E27FC236}">
                  <a16:creationId xmlns:a16="http://schemas.microsoft.com/office/drawing/2014/main" id="{4BA5100B-DE5A-4D5F-A46B-1CDF43644A2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24" y="630"/>
              <a:ext cx="2722" cy="90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59" name="Rectangle 7">
              <a:extLst>
                <a:ext uri="{FF2B5EF4-FFF2-40B4-BE49-F238E27FC236}">
                  <a16:creationId xmlns:a16="http://schemas.microsoft.com/office/drawing/2014/main" id="{53C5A9E7-4547-4BBB-9A44-C3897497501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30" y="3011"/>
              <a:ext cx="1361" cy="1588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0" name="Rectangle 8">
              <a:extLst>
                <a:ext uri="{FF2B5EF4-FFF2-40B4-BE49-F238E27FC236}">
                  <a16:creationId xmlns:a16="http://schemas.microsoft.com/office/drawing/2014/main" id="{82D1EFCF-5943-4EE3-A3B8-D69B4DD97B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91" y="3011"/>
              <a:ext cx="1474" cy="1588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1" name="Rectangle 9">
              <a:extLst>
                <a:ext uri="{FF2B5EF4-FFF2-40B4-BE49-F238E27FC236}">
                  <a16:creationId xmlns:a16="http://schemas.microsoft.com/office/drawing/2014/main" id="{E662C0BF-136C-40C2-920B-DF531552C7D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9" y="4032"/>
              <a:ext cx="1361" cy="147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2" name="Rectangle 10">
              <a:extLst>
                <a:ext uri="{FF2B5EF4-FFF2-40B4-BE49-F238E27FC236}">
                  <a16:creationId xmlns:a16="http://schemas.microsoft.com/office/drawing/2014/main" id="{C24305E4-5123-4823-ADEA-AA1AEDF7D9A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50" y="4032"/>
              <a:ext cx="680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3" name="Rectangle 11">
              <a:extLst>
                <a:ext uri="{FF2B5EF4-FFF2-40B4-BE49-F238E27FC236}">
                  <a16:creationId xmlns:a16="http://schemas.microsoft.com/office/drawing/2014/main" id="{30B60B73-BB6A-4D4E-B81A-26F8FBDA4C2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50" y="4599"/>
              <a:ext cx="794" cy="90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4" name="Rectangle 12">
              <a:extLst>
                <a:ext uri="{FF2B5EF4-FFF2-40B4-BE49-F238E27FC236}">
                  <a16:creationId xmlns:a16="http://schemas.microsoft.com/office/drawing/2014/main" id="{1CCBEAA5-0756-4C30-AE4D-B7DEC514F58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44" y="4599"/>
              <a:ext cx="1134" cy="34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5" name="Rectangle 13">
              <a:extLst>
                <a:ext uri="{FF2B5EF4-FFF2-40B4-BE49-F238E27FC236}">
                  <a16:creationId xmlns:a16="http://schemas.microsoft.com/office/drawing/2014/main" id="{1C194D0F-6875-4E3F-83AE-B60C7EF2112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44" y="4939"/>
              <a:ext cx="1134" cy="568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6" name="Rectangle 14">
              <a:extLst>
                <a:ext uri="{FF2B5EF4-FFF2-40B4-BE49-F238E27FC236}">
                  <a16:creationId xmlns:a16="http://schemas.microsoft.com/office/drawing/2014/main" id="{8CA7F313-C6EF-4010-A3A0-28D74FCAC60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78" y="4599"/>
              <a:ext cx="453" cy="68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7" name="Rectangle 15">
              <a:extLst>
                <a:ext uri="{FF2B5EF4-FFF2-40B4-BE49-F238E27FC236}">
                  <a16:creationId xmlns:a16="http://schemas.microsoft.com/office/drawing/2014/main" id="{A6C4FCE7-AC69-4422-9371-D18D65949C0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78" y="5279"/>
              <a:ext cx="453" cy="34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8" name="Rectangle 16">
              <a:extLst>
                <a:ext uri="{FF2B5EF4-FFF2-40B4-BE49-F238E27FC236}">
                  <a16:creationId xmlns:a16="http://schemas.microsoft.com/office/drawing/2014/main" id="{884B1764-5214-4426-9080-09F0EEB46B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31" y="4599"/>
              <a:ext cx="681" cy="68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9" name="Rectangle 17">
              <a:extLst>
                <a:ext uri="{FF2B5EF4-FFF2-40B4-BE49-F238E27FC236}">
                  <a16:creationId xmlns:a16="http://schemas.microsoft.com/office/drawing/2014/main" id="{D3FA4383-2AB3-4205-BB29-8AB2C3815A8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12" y="4599"/>
              <a:ext cx="453" cy="68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70" name="Rectangle 18">
              <a:extLst>
                <a:ext uri="{FF2B5EF4-FFF2-40B4-BE49-F238E27FC236}">
                  <a16:creationId xmlns:a16="http://schemas.microsoft.com/office/drawing/2014/main" id="{A6FF8ADA-58C4-414A-999D-0D8C92538E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65" y="4259"/>
              <a:ext cx="794" cy="102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71" name="Rectangle 19">
              <a:extLst>
                <a:ext uri="{FF2B5EF4-FFF2-40B4-BE49-F238E27FC236}">
                  <a16:creationId xmlns:a16="http://schemas.microsoft.com/office/drawing/2014/main" id="{F0D24934-71A6-487E-A40A-BF1134D1B22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12" y="5279"/>
              <a:ext cx="1020" cy="1475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72" name="Rectangle 20">
              <a:extLst>
                <a:ext uri="{FF2B5EF4-FFF2-40B4-BE49-F238E27FC236}">
                  <a16:creationId xmlns:a16="http://schemas.microsoft.com/office/drawing/2014/main" id="{68115A94-F27C-4355-827C-3B9A23AB3F7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31" y="5279"/>
              <a:ext cx="681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73" name="Rectangle 21">
              <a:extLst>
                <a:ext uri="{FF2B5EF4-FFF2-40B4-BE49-F238E27FC236}">
                  <a16:creationId xmlns:a16="http://schemas.microsoft.com/office/drawing/2014/main" id="{A38D9815-F643-4240-98A7-8BD50246EDB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31" y="5733"/>
              <a:ext cx="681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74" name="Rectangle 22">
              <a:extLst>
                <a:ext uri="{FF2B5EF4-FFF2-40B4-BE49-F238E27FC236}">
                  <a16:creationId xmlns:a16="http://schemas.microsoft.com/office/drawing/2014/main" id="{D2D0EE0A-AD1F-48FC-97BF-E1A99019CE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31" y="6300"/>
              <a:ext cx="681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75" name="Rectangle 23">
              <a:extLst>
                <a:ext uri="{FF2B5EF4-FFF2-40B4-BE49-F238E27FC236}">
                  <a16:creationId xmlns:a16="http://schemas.microsoft.com/office/drawing/2014/main" id="{77AC18F3-15B0-4569-BF33-98BAC1586F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64" y="6300"/>
              <a:ext cx="568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76" name="Rectangle 24">
              <a:extLst>
                <a:ext uri="{FF2B5EF4-FFF2-40B4-BE49-F238E27FC236}">
                  <a16:creationId xmlns:a16="http://schemas.microsoft.com/office/drawing/2014/main" id="{41BAED7D-BDB7-4835-8EE3-FBF3EE835C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51" y="5959"/>
              <a:ext cx="680" cy="34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77" name="Rectangle 25">
              <a:extLst>
                <a:ext uri="{FF2B5EF4-FFF2-40B4-BE49-F238E27FC236}">
                  <a16:creationId xmlns:a16="http://schemas.microsoft.com/office/drawing/2014/main" id="{DD659ECA-D25D-45DA-B017-82644388788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78" y="5620"/>
              <a:ext cx="453" cy="34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78" name="Rectangle 26">
              <a:extLst>
                <a:ext uri="{FF2B5EF4-FFF2-40B4-BE49-F238E27FC236}">
                  <a16:creationId xmlns:a16="http://schemas.microsoft.com/office/drawing/2014/main" id="{6865EE25-BE0E-427F-82E6-41F280E81EB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37" y="5506"/>
              <a:ext cx="341" cy="455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79" name="Rectangle 27">
              <a:extLst>
                <a:ext uri="{FF2B5EF4-FFF2-40B4-BE49-F238E27FC236}">
                  <a16:creationId xmlns:a16="http://schemas.microsoft.com/office/drawing/2014/main" id="{DD4A47C6-CCF3-457D-9D03-34C7CC62703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11" y="5506"/>
              <a:ext cx="226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80" name="Rectangle 28">
              <a:extLst>
                <a:ext uri="{FF2B5EF4-FFF2-40B4-BE49-F238E27FC236}">
                  <a16:creationId xmlns:a16="http://schemas.microsoft.com/office/drawing/2014/main" id="{7FB74148-7EAC-4AF3-A650-1EC860D3C74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24" y="5960"/>
              <a:ext cx="226" cy="34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81" name="Rectangle 29">
              <a:extLst>
                <a:ext uri="{FF2B5EF4-FFF2-40B4-BE49-F238E27FC236}">
                  <a16:creationId xmlns:a16="http://schemas.microsoft.com/office/drawing/2014/main" id="{7CB2ADA9-D5DC-463F-BFAC-C7955E6E1AE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570" y="5960"/>
              <a:ext cx="454" cy="34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82" name="Rectangle 30">
              <a:extLst>
                <a:ext uri="{FF2B5EF4-FFF2-40B4-BE49-F238E27FC236}">
                  <a16:creationId xmlns:a16="http://schemas.microsoft.com/office/drawing/2014/main" id="{2686550A-52A4-494C-B4DA-8FE871657F1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90" y="5506"/>
              <a:ext cx="1021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83" name="Rectangle 31">
              <a:extLst>
                <a:ext uri="{FF2B5EF4-FFF2-40B4-BE49-F238E27FC236}">
                  <a16:creationId xmlns:a16="http://schemas.microsoft.com/office/drawing/2014/main" id="{00815190-8368-4B60-B99D-D916AA19D21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44" y="5960"/>
              <a:ext cx="226" cy="22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84" name="Rectangle 32">
              <a:extLst>
                <a:ext uri="{FF2B5EF4-FFF2-40B4-BE49-F238E27FC236}">
                  <a16:creationId xmlns:a16="http://schemas.microsoft.com/office/drawing/2014/main" id="{18F29B48-F9B4-46E6-B02E-981A77CA295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17" y="6187"/>
              <a:ext cx="226" cy="22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85" name="Rectangle 33">
              <a:extLst>
                <a:ext uri="{FF2B5EF4-FFF2-40B4-BE49-F238E27FC236}">
                  <a16:creationId xmlns:a16="http://schemas.microsoft.com/office/drawing/2014/main" id="{E179D761-C17E-4A6B-BCFE-4AE18A95B4B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90" y="5960"/>
              <a:ext cx="454" cy="22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86" name="Rectangle 34">
              <a:extLst>
                <a:ext uri="{FF2B5EF4-FFF2-40B4-BE49-F238E27FC236}">
                  <a16:creationId xmlns:a16="http://schemas.microsoft.com/office/drawing/2014/main" id="{C928B9F0-FDBE-4AA1-827B-596397DEA0A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90" y="6187"/>
              <a:ext cx="226" cy="68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87" name="Rectangle 35">
              <a:extLst>
                <a:ext uri="{FF2B5EF4-FFF2-40B4-BE49-F238E27FC236}">
                  <a16:creationId xmlns:a16="http://schemas.microsoft.com/office/drawing/2014/main" id="{32324FC4-88C7-407E-955E-AD9F4D4B17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3" y="6867"/>
              <a:ext cx="567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88" name="Rectangle 36">
              <a:extLst>
                <a:ext uri="{FF2B5EF4-FFF2-40B4-BE49-F238E27FC236}">
                  <a16:creationId xmlns:a16="http://schemas.microsoft.com/office/drawing/2014/main" id="{CE54EF17-C468-4648-94E0-2CCC471286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50" y="6413"/>
              <a:ext cx="339" cy="22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89" name="Rectangle 37">
              <a:extLst>
                <a:ext uri="{FF2B5EF4-FFF2-40B4-BE49-F238E27FC236}">
                  <a16:creationId xmlns:a16="http://schemas.microsoft.com/office/drawing/2014/main" id="{2DCF7D80-E7D1-47BB-8D0F-E0490AF9E0F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50" y="6640"/>
              <a:ext cx="339" cy="22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90" name="Rectangle 38">
              <a:extLst>
                <a:ext uri="{FF2B5EF4-FFF2-40B4-BE49-F238E27FC236}">
                  <a16:creationId xmlns:a16="http://schemas.microsoft.com/office/drawing/2014/main" id="{DDF54A69-1F93-4CA4-913E-5F13F9335B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663" y="5506"/>
              <a:ext cx="226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91" name="Rectangle 39">
              <a:extLst>
                <a:ext uri="{FF2B5EF4-FFF2-40B4-BE49-F238E27FC236}">
                  <a16:creationId xmlns:a16="http://schemas.microsoft.com/office/drawing/2014/main" id="{D0C7F7D9-B173-4C2C-B3EC-F220FAF5E9D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36" y="5506"/>
              <a:ext cx="226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92" name="Rectangle 40">
              <a:extLst>
                <a:ext uri="{FF2B5EF4-FFF2-40B4-BE49-F238E27FC236}">
                  <a16:creationId xmlns:a16="http://schemas.microsoft.com/office/drawing/2014/main" id="{BA7745BB-33BF-4801-A984-B3CD52A3C3B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83" y="5506"/>
              <a:ext cx="453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93" name="Rectangle 41">
              <a:extLst>
                <a:ext uri="{FF2B5EF4-FFF2-40B4-BE49-F238E27FC236}">
                  <a16:creationId xmlns:a16="http://schemas.microsoft.com/office/drawing/2014/main" id="{F785A351-AE45-4968-9499-7418F7AF9F8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36" y="5960"/>
              <a:ext cx="453" cy="45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94" name="Rectangle 42">
              <a:extLst>
                <a:ext uri="{FF2B5EF4-FFF2-40B4-BE49-F238E27FC236}">
                  <a16:creationId xmlns:a16="http://schemas.microsoft.com/office/drawing/2014/main" id="{88A169BC-7762-4A3E-A498-B6EA43D68F9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96" y="6413"/>
              <a:ext cx="453" cy="45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95" name="Rectangle 43">
              <a:extLst>
                <a:ext uri="{FF2B5EF4-FFF2-40B4-BE49-F238E27FC236}">
                  <a16:creationId xmlns:a16="http://schemas.microsoft.com/office/drawing/2014/main" id="{6FCA1E8A-68EC-49E0-A3B8-F4A05186FCF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0" y="5960"/>
              <a:ext cx="226" cy="45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96" name="Rectangle 44">
              <a:extLst>
                <a:ext uri="{FF2B5EF4-FFF2-40B4-BE49-F238E27FC236}">
                  <a16:creationId xmlns:a16="http://schemas.microsoft.com/office/drawing/2014/main" id="{C988FC53-5FF6-4F89-A8E1-D64201D1ACB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83" y="5960"/>
              <a:ext cx="226" cy="45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97" name="Rectangle 45">
              <a:extLst>
                <a:ext uri="{FF2B5EF4-FFF2-40B4-BE49-F238E27FC236}">
                  <a16:creationId xmlns:a16="http://schemas.microsoft.com/office/drawing/2014/main" id="{688B4BAF-1AA2-4573-8A1E-3C9A490E953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3" y="6413"/>
              <a:ext cx="452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98" name="Rectangle 46">
              <a:extLst>
                <a:ext uri="{FF2B5EF4-FFF2-40B4-BE49-F238E27FC236}">
                  <a16:creationId xmlns:a16="http://schemas.microsoft.com/office/drawing/2014/main" id="{26F7419D-6A5C-4E4E-86C9-9BC7DA4B35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3" y="5960"/>
              <a:ext cx="339" cy="45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3599" name="Group 47">
            <a:extLst>
              <a:ext uri="{FF2B5EF4-FFF2-40B4-BE49-F238E27FC236}">
                <a16:creationId xmlns:a16="http://schemas.microsoft.com/office/drawing/2014/main" id="{9EE30959-7C97-4C7A-B1BB-E3B55A7301B4}"/>
              </a:ext>
            </a:extLst>
          </p:cNvPr>
          <p:cNvGrpSpPr>
            <a:grpSpLocks/>
          </p:cNvGrpSpPr>
          <p:nvPr/>
        </p:nvGrpSpPr>
        <p:grpSpPr bwMode="auto">
          <a:xfrm>
            <a:off x="8405813" y="7504113"/>
            <a:ext cx="530225" cy="133350"/>
            <a:chOff x="1606" y="830"/>
            <a:chExt cx="334" cy="84"/>
          </a:xfrm>
        </p:grpSpPr>
        <p:sp>
          <p:nvSpPr>
            <p:cNvPr id="23600" name="WordArt 48">
              <a:extLst>
                <a:ext uri="{FF2B5EF4-FFF2-40B4-BE49-F238E27FC236}">
                  <a16:creationId xmlns:a16="http://schemas.microsoft.com/office/drawing/2014/main" id="{13062EB0-2C4F-49E8-BB2C-C42088A265F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83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  <p:sp>
          <p:nvSpPr>
            <p:cNvPr id="23601" name="WordArt 49">
              <a:extLst>
                <a:ext uri="{FF2B5EF4-FFF2-40B4-BE49-F238E27FC236}">
                  <a16:creationId xmlns:a16="http://schemas.microsoft.com/office/drawing/2014/main" id="{58EB58C7-7430-47F7-AF80-1CE546C4186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83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中津川市</a:t>
              </a:r>
            </a:p>
          </p:txBody>
        </p:sp>
      </p:grpSp>
      <p:grpSp>
        <p:nvGrpSpPr>
          <p:cNvPr id="23602" name="Group 50">
            <a:extLst>
              <a:ext uri="{FF2B5EF4-FFF2-40B4-BE49-F238E27FC236}">
                <a16:creationId xmlns:a16="http://schemas.microsoft.com/office/drawing/2014/main" id="{50C3FBE9-303D-4F28-A86C-B9713B6F24FA}"/>
              </a:ext>
            </a:extLst>
          </p:cNvPr>
          <p:cNvGrpSpPr>
            <a:grpSpLocks/>
          </p:cNvGrpSpPr>
          <p:nvPr/>
        </p:nvGrpSpPr>
        <p:grpSpPr bwMode="auto">
          <a:xfrm>
            <a:off x="2892425" y="7953375"/>
            <a:ext cx="396875" cy="133350"/>
            <a:chOff x="699" y="830"/>
            <a:chExt cx="250" cy="84"/>
          </a:xfrm>
        </p:grpSpPr>
        <p:sp>
          <p:nvSpPr>
            <p:cNvPr id="23603" name="WordArt 51">
              <a:extLst>
                <a:ext uri="{FF2B5EF4-FFF2-40B4-BE49-F238E27FC236}">
                  <a16:creationId xmlns:a16="http://schemas.microsoft.com/office/drawing/2014/main" id="{ADD3C653-9988-4043-BC8A-C299ED4E1A1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  <p:sp>
          <p:nvSpPr>
            <p:cNvPr id="23604" name="WordArt 52">
              <a:extLst>
                <a:ext uri="{FF2B5EF4-FFF2-40B4-BE49-F238E27FC236}">
                  <a16:creationId xmlns:a16="http://schemas.microsoft.com/office/drawing/2014/main" id="{7EF9A9AE-FC27-4445-A40E-F9A4C1A0A33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山県市</a:t>
              </a:r>
            </a:p>
          </p:txBody>
        </p:sp>
      </p:grpSp>
      <p:grpSp>
        <p:nvGrpSpPr>
          <p:cNvPr id="23605" name="Group 53">
            <a:extLst>
              <a:ext uri="{FF2B5EF4-FFF2-40B4-BE49-F238E27FC236}">
                <a16:creationId xmlns:a16="http://schemas.microsoft.com/office/drawing/2014/main" id="{9C0C2A32-EBDE-4CE0-85E7-C08D314FBDD1}"/>
              </a:ext>
            </a:extLst>
          </p:cNvPr>
          <p:cNvGrpSpPr>
            <a:grpSpLocks/>
          </p:cNvGrpSpPr>
          <p:nvPr/>
        </p:nvGrpSpPr>
        <p:grpSpPr bwMode="auto">
          <a:xfrm>
            <a:off x="7932738" y="9485313"/>
            <a:ext cx="396875" cy="133350"/>
            <a:chOff x="699" y="1397"/>
            <a:chExt cx="250" cy="84"/>
          </a:xfrm>
        </p:grpSpPr>
        <p:sp>
          <p:nvSpPr>
            <p:cNvPr id="23606" name="WordArt 54">
              <a:extLst>
                <a:ext uri="{FF2B5EF4-FFF2-40B4-BE49-F238E27FC236}">
                  <a16:creationId xmlns:a16="http://schemas.microsoft.com/office/drawing/2014/main" id="{6B5A0B47-52A0-4A63-BB72-DB2CB499318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  <p:sp>
          <p:nvSpPr>
            <p:cNvPr id="23607" name="WordArt 55">
              <a:extLst>
                <a:ext uri="{FF2B5EF4-FFF2-40B4-BE49-F238E27FC236}">
                  <a16:creationId xmlns:a16="http://schemas.microsoft.com/office/drawing/2014/main" id="{79C58276-7B37-4D47-9CED-8D038DA0DCB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恵那市</a:t>
              </a:r>
            </a:p>
          </p:txBody>
        </p:sp>
      </p:grpSp>
      <p:grpSp>
        <p:nvGrpSpPr>
          <p:cNvPr id="23608" name="Group 56">
            <a:extLst>
              <a:ext uri="{FF2B5EF4-FFF2-40B4-BE49-F238E27FC236}">
                <a16:creationId xmlns:a16="http://schemas.microsoft.com/office/drawing/2014/main" id="{307C9452-0F18-42A1-A768-C614680B847D}"/>
              </a:ext>
            </a:extLst>
          </p:cNvPr>
          <p:cNvGrpSpPr>
            <a:grpSpLocks/>
          </p:cNvGrpSpPr>
          <p:nvPr/>
        </p:nvGrpSpPr>
        <p:grpSpPr bwMode="auto">
          <a:xfrm>
            <a:off x="6762750" y="1654175"/>
            <a:ext cx="396875" cy="133350"/>
            <a:chOff x="706" y="1850"/>
            <a:chExt cx="250" cy="84"/>
          </a:xfrm>
        </p:grpSpPr>
        <p:sp>
          <p:nvSpPr>
            <p:cNvPr id="23609" name="WordArt 57">
              <a:extLst>
                <a:ext uri="{FF2B5EF4-FFF2-40B4-BE49-F238E27FC236}">
                  <a16:creationId xmlns:a16="http://schemas.microsoft.com/office/drawing/2014/main" id="{1D8D18DB-A13E-43DE-A9F4-C1E1701F74F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  <p:sp>
          <p:nvSpPr>
            <p:cNvPr id="23610" name="WordArt 58">
              <a:extLst>
                <a:ext uri="{FF2B5EF4-FFF2-40B4-BE49-F238E27FC236}">
                  <a16:creationId xmlns:a16="http://schemas.microsoft.com/office/drawing/2014/main" id="{14992136-B789-45EA-B222-CE5B8968C5B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飛騨市</a:t>
              </a:r>
            </a:p>
          </p:txBody>
        </p:sp>
      </p:grpSp>
      <p:grpSp>
        <p:nvGrpSpPr>
          <p:cNvPr id="23611" name="Group 59">
            <a:extLst>
              <a:ext uri="{FF2B5EF4-FFF2-40B4-BE49-F238E27FC236}">
                <a16:creationId xmlns:a16="http://schemas.microsoft.com/office/drawing/2014/main" id="{8EBA03CB-DF8C-4527-831A-9E38A9B6ACFA}"/>
              </a:ext>
            </a:extLst>
          </p:cNvPr>
          <p:cNvGrpSpPr>
            <a:grpSpLocks/>
          </p:cNvGrpSpPr>
          <p:nvPr/>
        </p:nvGrpSpPr>
        <p:grpSpPr bwMode="auto">
          <a:xfrm>
            <a:off x="1020763" y="7504113"/>
            <a:ext cx="530225" cy="133350"/>
            <a:chOff x="1613" y="2160"/>
            <a:chExt cx="334" cy="84"/>
          </a:xfrm>
        </p:grpSpPr>
        <p:sp>
          <p:nvSpPr>
            <p:cNvPr id="23612" name="WordArt 60">
              <a:extLst>
                <a:ext uri="{FF2B5EF4-FFF2-40B4-BE49-F238E27FC236}">
                  <a16:creationId xmlns:a16="http://schemas.microsoft.com/office/drawing/2014/main" id="{FCDBDF16-5C45-44D0-9BA3-768F01CDDB5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16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  <p:sp>
          <p:nvSpPr>
            <p:cNvPr id="23613" name="WordArt 61">
              <a:extLst>
                <a:ext uri="{FF2B5EF4-FFF2-40B4-BE49-F238E27FC236}">
                  <a16:creationId xmlns:a16="http://schemas.microsoft.com/office/drawing/2014/main" id="{86CB6411-F53C-466B-B40C-41D1546B4D3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16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揖斐川町</a:t>
              </a:r>
            </a:p>
          </p:txBody>
        </p:sp>
      </p:grpSp>
      <p:grpSp>
        <p:nvGrpSpPr>
          <p:cNvPr id="23614" name="Group 62">
            <a:extLst>
              <a:ext uri="{FF2B5EF4-FFF2-40B4-BE49-F238E27FC236}">
                <a16:creationId xmlns:a16="http://schemas.microsoft.com/office/drawing/2014/main" id="{D8F2BE4C-3649-4312-8177-88298AEDDFB3}"/>
              </a:ext>
            </a:extLst>
          </p:cNvPr>
          <p:cNvGrpSpPr>
            <a:grpSpLocks/>
          </p:cNvGrpSpPr>
          <p:nvPr/>
        </p:nvGrpSpPr>
        <p:grpSpPr bwMode="auto">
          <a:xfrm>
            <a:off x="2801938" y="6783388"/>
            <a:ext cx="396875" cy="133350"/>
            <a:chOff x="706" y="2160"/>
            <a:chExt cx="250" cy="84"/>
          </a:xfrm>
        </p:grpSpPr>
        <p:sp>
          <p:nvSpPr>
            <p:cNvPr id="23615" name="WordArt 63">
              <a:extLst>
                <a:ext uri="{FF2B5EF4-FFF2-40B4-BE49-F238E27FC236}">
                  <a16:creationId xmlns:a16="http://schemas.microsoft.com/office/drawing/2014/main" id="{2446947E-5F87-4845-85A5-0E9C961FB61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  <p:sp>
          <p:nvSpPr>
            <p:cNvPr id="23616" name="WordArt 64">
              <a:extLst>
                <a:ext uri="{FF2B5EF4-FFF2-40B4-BE49-F238E27FC236}">
                  <a16:creationId xmlns:a16="http://schemas.microsoft.com/office/drawing/2014/main" id="{4EE33A56-7784-458B-8314-FCB32C9E727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本巣市</a:t>
              </a:r>
            </a:p>
          </p:txBody>
        </p:sp>
      </p:grpSp>
      <p:grpSp>
        <p:nvGrpSpPr>
          <p:cNvPr id="23617" name="Group 65">
            <a:extLst>
              <a:ext uri="{FF2B5EF4-FFF2-40B4-BE49-F238E27FC236}">
                <a16:creationId xmlns:a16="http://schemas.microsoft.com/office/drawing/2014/main" id="{6622CCAE-5557-43B8-B8C1-05409421E636}"/>
              </a:ext>
            </a:extLst>
          </p:cNvPr>
          <p:cNvGrpSpPr>
            <a:grpSpLocks/>
          </p:cNvGrpSpPr>
          <p:nvPr/>
        </p:nvGrpSpPr>
        <p:grpSpPr bwMode="auto">
          <a:xfrm>
            <a:off x="3971925" y="3092450"/>
            <a:ext cx="396875" cy="133350"/>
            <a:chOff x="1017" y="3294"/>
            <a:chExt cx="250" cy="84"/>
          </a:xfrm>
        </p:grpSpPr>
        <p:sp>
          <p:nvSpPr>
            <p:cNvPr id="23618" name="WordArt 66">
              <a:extLst>
                <a:ext uri="{FF2B5EF4-FFF2-40B4-BE49-F238E27FC236}">
                  <a16:creationId xmlns:a16="http://schemas.microsoft.com/office/drawing/2014/main" id="{AEFDD918-7C4D-4014-A557-4A8EAFC96E0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  <p:sp>
          <p:nvSpPr>
            <p:cNvPr id="23619" name="WordArt 67">
              <a:extLst>
                <a:ext uri="{FF2B5EF4-FFF2-40B4-BE49-F238E27FC236}">
                  <a16:creationId xmlns:a16="http://schemas.microsoft.com/office/drawing/2014/main" id="{78241DB8-0762-45A4-9FF0-D9CFE0E6D05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白川村</a:t>
              </a:r>
            </a:p>
          </p:txBody>
        </p:sp>
      </p:grpSp>
      <p:grpSp>
        <p:nvGrpSpPr>
          <p:cNvPr id="23620" name="Group 68">
            <a:extLst>
              <a:ext uri="{FF2B5EF4-FFF2-40B4-BE49-F238E27FC236}">
                <a16:creationId xmlns:a16="http://schemas.microsoft.com/office/drawing/2014/main" id="{87DA37E4-2B9C-4412-8DB5-F5F2466D5F37}"/>
              </a:ext>
            </a:extLst>
          </p:cNvPr>
          <p:cNvGrpSpPr>
            <a:grpSpLocks/>
          </p:cNvGrpSpPr>
          <p:nvPr/>
        </p:nvGrpSpPr>
        <p:grpSpPr bwMode="auto">
          <a:xfrm>
            <a:off x="6851650" y="3543300"/>
            <a:ext cx="396875" cy="133350"/>
            <a:chOff x="329" y="1140"/>
            <a:chExt cx="250" cy="84"/>
          </a:xfrm>
        </p:grpSpPr>
        <p:sp>
          <p:nvSpPr>
            <p:cNvPr id="23621" name="WordArt 69">
              <a:extLst>
                <a:ext uri="{FF2B5EF4-FFF2-40B4-BE49-F238E27FC236}">
                  <a16:creationId xmlns:a16="http://schemas.microsoft.com/office/drawing/2014/main" id="{3D609C25-D2AF-4E96-BF48-5AE7398FE9F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  <p:sp>
          <p:nvSpPr>
            <p:cNvPr id="23622" name="WordArt 70">
              <a:extLst>
                <a:ext uri="{FF2B5EF4-FFF2-40B4-BE49-F238E27FC236}">
                  <a16:creationId xmlns:a16="http://schemas.microsoft.com/office/drawing/2014/main" id="{22545FD5-E562-4316-A49C-51ECF93610E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高山市</a:t>
              </a:r>
            </a:p>
          </p:txBody>
        </p:sp>
      </p:grpSp>
      <p:grpSp>
        <p:nvGrpSpPr>
          <p:cNvPr id="23623" name="Group 71">
            <a:extLst>
              <a:ext uri="{FF2B5EF4-FFF2-40B4-BE49-F238E27FC236}">
                <a16:creationId xmlns:a16="http://schemas.microsoft.com/office/drawing/2014/main" id="{4025C489-AA4E-43D7-948F-8484B09F5F4E}"/>
              </a:ext>
            </a:extLst>
          </p:cNvPr>
          <p:cNvGrpSpPr>
            <a:grpSpLocks/>
          </p:cNvGrpSpPr>
          <p:nvPr/>
        </p:nvGrpSpPr>
        <p:grpSpPr bwMode="auto">
          <a:xfrm>
            <a:off x="4422775" y="5973763"/>
            <a:ext cx="396875" cy="133350"/>
            <a:chOff x="329" y="2727"/>
            <a:chExt cx="250" cy="84"/>
          </a:xfrm>
        </p:grpSpPr>
        <p:sp>
          <p:nvSpPr>
            <p:cNvPr id="23624" name="WordArt 72">
              <a:extLst>
                <a:ext uri="{FF2B5EF4-FFF2-40B4-BE49-F238E27FC236}">
                  <a16:creationId xmlns:a16="http://schemas.microsoft.com/office/drawing/2014/main" id="{0F8C08CC-01F2-45C1-BF63-6A90F0BD016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  <p:sp>
          <p:nvSpPr>
            <p:cNvPr id="23625" name="WordArt 73">
              <a:extLst>
                <a:ext uri="{FF2B5EF4-FFF2-40B4-BE49-F238E27FC236}">
                  <a16:creationId xmlns:a16="http://schemas.microsoft.com/office/drawing/2014/main" id="{E91F8BED-5DF0-4216-84F7-0CBD54D7C1A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郡上市</a:t>
              </a:r>
            </a:p>
          </p:txBody>
        </p:sp>
      </p:grpSp>
      <p:grpSp>
        <p:nvGrpSpPr>
          <p:cNvPr id="23626" name="Group 74">
            <a:extLst>
              <a:ext uri="{FF2B5EF4-FFF2-40B4-BE49-F238E27FC236}">
                <a16:creationId xmlns:a16="http://schemas.microsoft.com/office/drawing/2014/main" id="{B642A045-E7F6-4652-9AB1-62030C365AA7}"/>
              </a:ext>
            </a:extLst>
          </p:cNvPr>
          <p:cNvGrpSpPr>
            <a:grpSpLocks/>
          </p:cNvGrpSpPr>
          <p:nvPr/>
        </p:nvGrpSpPr>
        <p:grpSpPr bwMode="auto">
          <a:xfrm>
            <a:off x="6672263" y="5973763"/>
            <a:ext cx="395287" cy="131762"/>
            <a:chOff x="1470" y="1763"/>
            <a:chExt cx="249" cy="83"/>
          </a:xfrm>
        </p:grpSpPr>
        <p:sp>
          <p:nvSpPr>
            <p:cNvPr id="23627" name="WordArt 75">
              <a:extLst>
                <a:ext uri="{FF2B5EF4-FFF2-40B4-BE49-F238E27FC236}">
                  <a16:creationId xmlns:a16="http://schemas.microsoft.com/office/drawing/2014/main" id="{00E9E00D-34CE-4C94-8444-1CC34728601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  <p:sp>
          <p:nvSpPr>
            <p:cNvPr id="23628" name="WordArt 76">
              <a:extLst>
                <a:ext uri="{FF2B5EF4-FFF2-40B4-BE49-F238E27FC236}">
                  <a16:creationId xmlns:a16="http://schemas.microsoft.com/office/drawing/2014/main" id="{F6B06E1B-2F8F-4DB4-B901-08F36ABC035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470" y="1763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下呂市</a:t>
              </a:r>
            </a:p>
          </p:txBody>
        </p:sp>
      </p:grpSp>
      <p:grpSp>
        <p:nvGrpSpPr>
          <p:cNvPr id="23629" name="Group 77">
            <a:extLst>
              <a:ext uri="{FF2B5EF4-FFF2-40B4-BE49-F238E27FC236}">
                <a16:creationId xmlns:a16="http://schemas.microsoft.com/office/drawing/2014/main" id="{8C8E4ADB-BE3A-4D47-9027-75D7502A8C7C}"/>
              </a:ext>
            </a:extLst>
          </p:cNvPr>
          <p:cNvGrpSpPr>
            <a:grpSpLocks/>
          </p:cNvGrpSpPr>
          <p:nvPr/>
        </p:nvGrpSpPr>
        <p:grpSpPr bwMode="auto">
          <a:xfrm>
            <a:off x="5526088" y="10383838"/>
            <a:ext cx="530225" cy="133350"/>
            <a:chOff x="1606" y="573"/>
            <a:chExt cx="334" cy="84"/>
          </a:xfrm>
        </p:grpSpPr>
        <p:sp>
          <p:nvSpPr>
            <p:cNvPr id="23630" name="WordArt 78">
              <a:extLst>
                <a:ext uri="{FF2B5EF4-FFF2-40B4-BE49-F238E27FC236}">
                  <a16:creationId xmlns:a16="http://schemas.microsoft.com/office/drawing/2014/main" id="{1C4C980F-175B-4DA4-AF1C-C97E1857139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57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  <p:sp>
          <p:nvSpPr>
            <p:cNvPr id="23631" name="WordArt 79">
              <a:extLst>
                <a:ext uri="{FF2B5EF4-FFF2-40B4-BE49-F238E27FC236}">
                  <a16:creationId xmlns:a16="http://schemas.microsoft.com/office/drawing/2014/main" id="{D6005D66-5EF6-4F61-BF46-15C5110DFFC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57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多治見市</a:t>
              </a:r>
            </a:p>
          </p:txBody>
        </p:sp>
      </p:grpSp>
      <p:grpSp>
        <p:nvGrpSpPr>
          <p:cNvPr id="23632" name="Group 80">
            <a:extLst>
              <a:ext uri="{FF2B5EF4-FFF2-40B4-BE49-F238E27FC236}">
                <a16:creationId xmlns:a16="http://schemas.microsoft.com/office/drawing/2014/main" id="{B505A8DB-EF66-4320-97A9-88C42DAA00C2}"/>
              </a:ext>
            </a:extLst>
          </p:cNvPr>
          <p:cNvGrpSpPr>
            <a:grpSpLocks/>
          </p:cNvGrpSpPr>
          <p:nvPr/>
        </p:nvGrpSpPr>
        <p:grpSpPr bwMode="auto">
          <a:xfrm>
            <a:off x="6583363" y="9485313"/>
            <a:ext cx="396875" cy="133350"/>
            <a:chOff x="1017" y="1140"/>
            <a:chExt cx="250" cy="84"/>
          </a:xfrm>
        </p:grpSpPr>
        <p:sp>
          <p:nvSpPr>
            <p:cNvPr id="23633" name="WordArt 81">
              <a:extLst>
                <a:ext uri="{FF2B5EF4-FFF2-40B4-BE49-F238E27FC236}">
                  <a16:creationId xmlns:a16="http://schemas.microsoft.com/office/drawing/2014/main" id="{273E6E9F-037F-4BBB-9128-BD7104D07CE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  <p:sp>
          <p:nvSpPr>
            <p:cNvPr id="23634" name="WordArt 82">
              <a:extLst>
                <a:ext uri="{FF2B5EF4-FFF2-40B4-BE49-F238E27FC236}">
                  <a16:creationId xmlns:a16="http://schemas.microsoft.com/office/drawing/2014/main" id="{6EE58175-8948-4641-A85C-3B0845FAE48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瑞浪市</a:t>
              </a:r>
            </a:p>
          </p:txBody>
        </p:sp>
      </p:grpSp>
      <p:grpSp>
        <p:nvGrpSpPr>
          <p:cNvPr id="23635" name="Group 83">
            <a:extLst>
              <a:ext uri="{FF2B5EF4-FFF2-40B4-BE49-F238E27FC236}">
                <a16:creationId xmlns:a16="http://schemas.microsoft.com/office/drawing/2014/main" id="{4D331700-E873-44DA-ADA0-0D917C4BDFE0}"/>
              </a:ext>
            </a:extLst>
          </p:cNvPr>
          <p:cNvGrpSpPr>
            <a:grpSpLocks/>
          </p:cNvGrpSpPr>
          <p:nvPr/>
        </p:nvGrpSpPr>
        <p:grpSpPr bwMode="auto">
          <a:xfrm>
            <a:off x="6581775" y="10294938"/>
            <a:ext cx="396875" cy="133350"/>
            <a:chOff x="706" y="2670"/>
            <a:chExt cx="250" cy="84"/>
          </a:xfrm>
        </p:grpSpPr>
        <p:sp>
          <p:nvSpPr>
            <p:cNvPr id="23636" name="WordArt 84">
              <a:extLst>
                <a:ext uri="{FF2B5EF4-FFF2-40B4-BE49-F238E27FC236}">
                  <a16:creationId xmlns:a16="http://schemas.microsoft.com/office/drawing/2014/main" id="{B6A699AB-E05B-46F4-BEE7-C524DB072FC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  <p:sp>
          <p:nvSpPr>
            <p:cNvPr id="23637" name="WordArt 85">
              <a:extLst>
                <a:ext uri="{FF2B5EF4-FFF2-40B4-BE49-F238E27FC236}">
                  <a16:creationId xmlns:a16="http://schemas.microsoft.com/office/drawing/2014/main" id="{7276215A-FBCD-4583-9D1E-CF2C57BE4C2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土岐市</a:t>
              </a:r>
            </a:p>
          </p:txBody>
        </p:sp>
      </p:grpSp>
      <p:grpSp>
        <p:nvGrpSpPr>
          <p:cNvPr id="23638" name="Group 86">
            <a:extLst>
              <a:ext uri="{FF2B5EF4-FFF2-40B4-BE49-F238E27FC236}">
                <a16:creationId xmlns:a16="http://schemas.microsoft.com/office/drawing/2014/main" id="{5BDB5F04-4F52-4F41-A159-4F7A189FC881}"/>
              </a:ext>
            </a:extLst>
          </p:cNvPr>
          <p:cNvGrpSpPr>
            <a:grpSpLocks/>
          </p:cNvGrpSpPr>
          <p:nvPr/>
        </p:nvGrpSpPr>
        <p:grpSpPr bwMode="auto">
          <a:xfrm>
            <a:off x="6516688" y="8674100"/>
            <a:ext cx="530225" cy="133350"/>
            <a:chOff x="1613" y="2417"/>
            <a:chExt cx="334" cy="84"/>
          </a:xfrm>
        </p:grpSpPr>
        <p:sp>
          <p:nvSpPr>
            <p:cNvPr id="23639" name="WordArt 87">
              <a:extLst>
                <a:ext uri="{FF2B5EF4-FFF2-40B4-BE49-F238E27FC236}">
                  <a16:creationId xmlns:a16="http://schemas.microsoft.com/office/drawing/2014/main" id="{A460CE88-12A3-4CA9-B99E-13ACA2F150A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241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  <p:sp>
          <p:nvSpPr>
            <p:cNvPr id="23640" name="WordArt 88">
              <a:extLst>
                <a:ext uri="{FF2B5EF4-FFF2-40B4-BE49-F238E27FC236}">
                  <a16:creationId xmlns:a16="http://schemas.microsoft.com/office/drawing/2014/main" id="{BC4A4D39-C351-479E-BD7E-3031411922C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241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八百津町</a:t>
              </a:r>
            </a:p>
          </p:txBody>
        </p:sp>
      </p:grpSp>
      <p:grpSp>
        <p:nvGrpSpPr>
          <p:cNvPr id="23641" name="Group 89">
            <a:extLst>
              <a:ext uri="{FF2B5EF4-FFF2-40B4-BE49-F238E27FC236}">
                <a16:creationId xmlns:a16="http://schemas.microsoft.com/office/drawing/2014/main" id="{4EA3D59D-89DC-49A5-9DBD-DBB5F0AE21C7}"/>
              </a:ext>
            </a:extLst>
          </p:cNvPr>
          <p:cNvGrpSpPr>
            <a:grpSpLocks/>
          </p:cNvGrpSpPr>
          <p:nvPr/>
        </p:nvGrpSpPr>
        <p:grpSpPr bwMode="auto">
          <a:xfrm>
            <a:off x="7415213" y="7773988"/>
            <a:ext cx="530225" cy="133350"/>
            <a:chOff x="1606" y="2727"/>
            <a:chExt cx="334" cy="84"/>
          </a:xfrm>
        </p:grpSpPr>
        <p:sp>
          <p:nvSpPr>
            <p:cNvPr id="23642" name="WordArt 90">
              <a:extLst>
                <a:ext uri="{FF2B5EF4-FFF2-40B4-BE49-F238E27FC236}">
                  <a16:creationId xmlns:a16="http://schemas.microsoft.com/office/drawing/2014/main" id="{E2CFC1A3-AD58-46D8-A1F8-1ABEC300B28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272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  <p:sp>
          <p:nvSpPr>
            <p:cNvPr id="23643" name="WordArt 91">
              <a:extLst>
                <a:ext uri="{FF2B5EF4-FFF2-40B4-BE49-F238E27FC236}">
                  <a16:creationId xmlns:a16="http://schemas.microsoft.com/office/drawing/2014/main" id="{DDD80CA1-6F24-4E91-83B2-FEF5BB4D6BB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272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東白川村</a:t>
              </a:r>
            </a:p>
          </p:txBody>
        </p:sp>
      </p:grpSp>
      <p:grpSp>
        <p:nvGrpSpPr>
          <p:cNvPr id="23644" name="Group 92">
            <a:extLst>
              <a:ext uri="{FF2B5EF4-FFF2-40B4-BE49-F238E27FC236}">
                <a16:creationId xmlns:a16="http://schemas.microsoft.com/office/drawing/2014/main" id="{EE0220AD-D7F5-4EA2-B219-3B19D95BB8B0}"/>
              </a:ext>
            </a:extLst>
          </p:cNvPr>
          <p:cNvGrpSpPr>
            <a:grpSpLocks/>
          </p:cNvGrpSpPr>
          <p:nvPr/>
        </p:nvGrpSpPr>
        <p:grpSpPr bwMode="auto">
          <a:xfrm>
            <a:off x="2351088" y="11283950"/>
            <a:ext cx="396875" cy="133350"/>
            <a:chOff x="329" y="1397"/>
            <a:chExt cx="250" cy="84"/>
          </a:xfrm>
        </p:grpSpPr>
        <p:sp>
          <p:nvSpPr>
            <p:cNvPr id="23645" name="WordArt 93">
              <a:extLst>
                <a:ext uri="{FF2B5EF4-FFF2-40B4-BE49-F238E27FC236}">
                  <a16:creationId xmlns:a16="http://schemas.microsoft.com/office/drawing/2014/main" id="{7E98D9DD-D176-4906-95B5-8EB8B44DC02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  <p:sp>
          <p:nvSpPr>
            <p:cNvPr id="23646" name="WordArt 94">
              <a:extLst>
                <a:ext uri="{FF2B5EF4-FFF2-40B4-BE49-F238E27FC236}">
                  <a16:creationId xmlns:a16="http://schemas.microsoft.com/office/drawing/2014/main" id="{692A4A6B-AC24-4FA0-88BF-8CC551C546E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海津市</a:t>
              </a:r>
            </a:p>
          </p:txBody>
        </p:sp>
      </p:grpSp>
      <p:grpSp>
        <p:nvGrpSpPr>
          <p:cNvPr id="23647" name="Group 95">
            <a:extLst>
              <a:ext uri="{FF2B5EF4-FFF2-40B4-BE49-F238E27FC236}">
                <a16:creationId xmlns:a16="http://schemas.microsoft.com/office/drawing/2014/main" id="{39BC08E5-202D-4CE1-9D89-DE9E005171E6}"/>
              </a:ext>
            </a:extLst>
          </p:cNvPr>
          <p:cNvGrpSpPr>
            <a:grpSpLocks/>
          </p:cNvGrpSpPr>
          <p:nvPr/>
        </p:nvGrpSpPr>
        <p:grpSpPr bwMode="auto">
          <a:xfrm>
            <a:off x="6583363" y="7773988"/>
            <a:ext cx="396875" cy="133350"/>
            <a:chOff x="329" y="3551"/>
            <a:chExt cx="250" cy="84"/>
          </a:xfrm>
        </p:grpSpPr>
        <p:sp>
          <p:nvSpPr>
            <p:cNvPr id="23648" name="WordArt 96">
              <a:extLst>
                <a:ext uri="{FF2B5EF4-FFF2-40B4-BE49-F238E27FC236}">
                  <a16:creationId xmlns:a16="http://schemas.microsoft.com/office/drawing/2014/main" id="{042273B0-BE70-4EBF-A9E2-50E483F01C0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551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  <p:sp>
          <p:nvSpPr>
            <p:cNvPr id="23649" name="WordArt 97">
              <a:extLst>
                <a:ext uri="{FF2B5EF4-FFF2-40B4-BE49-F238E27FC236}">
                  <a16:creationId xmlns:a16="http://schemas.microsoft.com/office/drawing/2014/main" id="{51FE2616-3380-40FD-8D41-11782E513A5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552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白川町</a:t>
              </a:r>
            </a:p>
          </p:txBody>
        </p:sp>
      </p:grpSp>
      <p:grpSp>
        <p:nvGrpSpPr>
          <p:cNvPr id="23650" name="Group 98">
            <a:extLst>
              <a:ext uri="{FF2B5EF4-FFF2-40B4-BE49-F238E27FC236}">
                <a16:creationId xmlns:a16="http://schemas.microsoft.com/office/drawing/2014/main" id="{38280ABC-BB95-47E1-BCB3-A1947FBD2FB5}"/>
              </a:ext>
            </a:extLst>
          </p:cNvPr>
          <p:cNvGrpSpPr>
            <a:grpSpLocks/>
          </p:cNvGrpSpPr>
          <p:nvPr/>
        </p:nvGrpSpPr>
        <p:grpSpPr bwMode="auto">
          <a:xfrm>
            <a:off x="1181100" y="10563225"/>
            <a:ext cx="396875" cy="133350"/>
            <a:chOff x="1017" y="573"/>
            <a:chExt cx="250" cy="84"/>
          </a:xfrm>
        </p:grpSpPr>
        <p:sp>
          <p:nvSpPr>
            <p:cNvPr id="23651" name="WordArt 99">
              <a:extLst>
                <a:ext uri="{FF2B5EF4-FFF2-40B4-BE49-F238E27FC236}">
                  <a16:creationId xmlns:a16="http://schemas.microsoft.com/office/drawing/2014/main" id="{C40986DE-45AC-41AD-8E1D-D4B23DB4109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23652" name="WordArt 100">
              <a:extLst>
                <a:ext uri="{FF2B5EF4-FFF2-40B4-BE49-F238E27FC236}">
                  <a16:creationId xmlns:a16="http://schemas.microsoft.com/office/drawing/2014/main" id="{0F9D731E-56BF-48DD-8BCC-1F467A1DB65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  <p:grpSp>
        <p:nvGrpSpPr>
          <p:cNvPr id="23653" name="Group 101">
            <a:extLst>
              <a:ext uri="{FF2B5EF4-FFF2-40B4-BE49-F238E27FC236}">
                <a16:creationId xmlns:a16="http://schemas.microsoft.com/office/drawing/2014/main" id="{606A4F10-AE5F-47FD-9C90-0E888F7A2E74}"/>
              </a:ext>
            </a:extLst>
          </p:cNvPr>
          <p:cNvGrpSpPr>
            <a:grpSpLocks/>
          </p:cNvGrpSpPr>
          <p:nvPr/>
        </p:nvGrpSpPr>
        <p:grpSpPr bwMode="auto">
          <a:xfrm>
            <a:off x="4483100" y="8224838"/>
            <a:ext cx="274638" cy="133350"/>
            <a:chOff x="358" y="573"/>
            <a:chExt cx="173" cy="84"/>
          </a:xfrm>
        </p:grpSpPr>
        <p:sp>
          <p:nvSpPr>
            <p:cNvPr id="23654" name="WordArt 102">
              <a:extLst>
                <a:ext uri="{FF2B5EF4-FFF2-40B4-BE49-F238E27FC236}">
                  <a16:creationId xmlns:a16="http://schemas.microsoft.com/office/drawing/2014/main" id="{6A9C5A7B-8C9E-4E90-83D2-73D01E032EA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8" y="573"/>
              <a:ext cx="172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  <p:sp>
          <p:nvSpPr>
            <p:cNvPr id="23655" name="WordArt 103">
              <a:extLst>
                <a:ext uri="{FF2B5EF4-FFF2-40B4-BE49-F238E27FC236}">
                  <a16:creationId xmlns:a16="http://schemas.microsoft.com/office/drawing/2014/main" id="{848BA143-8E93-4085-A750-3E1FEA13F97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59" y="574"/>
              <a:ext cx="172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関市</a:t>
              </a:r>
            </a:p>
          </p:txBody>
        </p:sp>
      </p:grpSp>
      <p:grpSp>
        <p:nvGrpSpPr>
          <p:cNvPr id="23656" name="Group 104">
            <a:extLst>
              <a:ext uri="{FF2B5EF4-FFF2-40B4-BE49-F238E27FC236}">
                <a16:creationId xmlns:a16="http://schemas.microsoft.com/office/drawing/2014/main" id="{AC44ED23-0EFB-4BFB-AA4E-40C253D164C6}"/>
              </a:ext>
            </a:extLst>
          </p:cNvPr>
          <p:cNvGrpSpPr>
            <a:grpSpLocks/>
          </p:cNvGrpSpPr>
          <p:nvPr/>
        </p:nvGrpSpPr>
        <p:grpSpPr bwMode="auto">
          <a:xfrm>
            <a:off x="4422775" y="7504113"/>
            <a:ext cx="396875" cy="133350"/>
            <a:chOff x="1017" y="830"/>
            <a:chExt cx="250" cy="84"/>
          </a:xfrm>
        </p:grpSpPr>
        <p:sp>
          <p:nvSpPr>
            <p:cNvPr id="23657" name="WordArt 105">
              <a:extLst>
                <a:ext uri="{FF2B5EF4-FFF2-40B4-BE49-F238E27FC236}">
                  <a16:creationId xmlns:a16="http://schemas.microsoft.com/office/drawing/2014/main" id="{1BC42CC6-005F-4611-9FB2-91D0CF44699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83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  <p:sp>
          <p:nvSpPr>
            <p:cNvPr id="23658" name="WordArt 106">
              <a:extLst>
                <a:ext uri="{FF2B5EF4-FFF2-40B4-BE49-F238E27FC236}">
                  <a16:creationId xmlns:a16="http://schemas.microsoft.com/office/drawing/2014/main" id="{34CF02FA-F5B9-499E-A322-C65B2E938A3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83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美濃市</a:t>
              </a:r>
            </a:p>
          </p:txBody>
        </p:sp>
      </p:grpSp>
      <p:grpSp>
        <p:nvGrpSpPr>
          <p:cNvPr id="23659" name="Group 107">
            <a:extLst>
              <a:ext uri="{FF2B5EF4-FFF2-40B4-BE49-F238E27FC236}">
                <a16:creationId xmlns:a16="http://schemas.microsoft.com/office/drawing/2014/main" id="{342E3E18-2EF4-4C68-A9B7-1152EE8CB6EE}"/>
              </a:ext>
            </a:extLst>
          </p:cNvPr>
          <p:cNvGrpSpPr>
            <a:grpSpLocks/>
          </p:cNvGrpSpPr>
          <p:nvPr/>
        </p:nvGrpSpPr>
        <p:grpSpPr bwMode="auto">
          <a:xfrm>
            <a:off x="5681663" y="8583613"/>
            <a:ext cx="396875" cy="133350"/>
            <a:chOff x="1024" y="2417"/>
            <a:chExt cx="250" cy="84"/>
          </a:xfrm>
        </p:grpSpPr>
        <p:sp>
          <p:nvSpPr>
            <p:cNvPr id="23660" name="WordArt 108">
              <a:extLst>
                <a:ext uri="{FF2B5EF4-FFF2-40B4-BE49-F238E27FC236}">
                  <a16:creationId xmlns:a16="http://schemas.microsoft.com/office/drawing/2014/main" id="{E4FFA13C-7BAA-4BAE-867E-CEEFC88076C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  <p:sp>
          <p:nvSpPr>
            <p:cNvPr id="23661" name="WordArt 109">
              <a:extLst>
                <a:ext uri="{FF2B5EF4-FFF2-40B4-BE49-F238E27FC236}">
                  <a16:creationId xmlns:a16="http://schemas.microsoft.com/office/drawing/2014/main" id="{6B548E31-F09B-48E8-B6D3-DC3157EB32E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川辺町</a:t>
              </a:r>
            </a:p>
          </p:txBody>
        </p:sp>
      </p:grpSp>
      <p:grpSp>
        <p:nvGrpSpPr>
          <p:cNvPr id="23662" name="Group 110">
            <a:extLst>
              <a:ext uri="{FF2B5EF4-FFF2-40B4-BE49-F238E27FC236}">
                <a16:creationId xmlns:a16="http://schemas.microsoft.com/office/drawing/2014/main" id="{92BCD679-0CD0-4973-90B3-ADF5500E52B8}"/>
              </a:ext>
            </a:extLst>
          </p:cNvPr>
          <p:cNvGrpSpPr>
            <a:grpSpLocks/>
          </p:cNvGrpSpPr>
          <p:nvPr/>
        </p:nvGrpSpPr>
        <p:grpSpPr bwMode="auto">
          <a:xfrm>
            <a:off x="5681663" y="9126538"/>
            <a:ext cx="396875" cy="133350"/>
            <a:chOff x="1017" y="2727"/>
            <a:chExt cx="250" cy="84"/>
          </a:xfrm>
        </p:grpSpPr>
        <p:sp>
          <p:nvSpPr>
            <p:cNvPr id="23663" name="WordArt 111">
              <a:extLst>
                <a:ext uri="{FF2B5EF4-FFF2-40B4-BE49-F238E27FC236}">
                  <a16:creationId xmlns:a16="http://schemas.microsoft.com/office/drawing/2014/main" id="{CE9CDB57-9CD5-441D-9B56-BFAD9078C69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  <p:sp>
          <p:nvSpPr>
            <p:cNvPr id="23664" name="WordArt 112">
              <a:extLst>
                <a:ext uri="{FF2B5EF4-FFF2-40B4-BE49-F238E27FC236}">
                  <a16:creationId xmlns:a16="http://schemas.microsoft.com/office/drawing/2014/main" id="{F0DBF5D6-8B44-41C7-8641-EBE9C99042E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御嵩町</a:t>
              </a:r>
            </a:p>
          </p:txBody>
        </p:sp>
      </p:grpSp>
      <p:grpSp>
        <p:nvGrpSpPr>
          <p:cNvPr id="23665" name="Group 113">
            <a:extLst>
              <a:ext uri="{FF2B5EF4-FFF2-40B4-BE49-F238E27FC236}">
                <a16:creationId xmlns:a16="http://schemas.microsoft.com/office/drawing/2014/main" id="{0542834D-D001-488E-BA08-6BBAD4207C5F}"/>
              </a:ext>
            </a:extLst>
          </p:cNvPr>
          <p:cNvGrpSpPr>
            <a:grpSpLocks/>
          </p:cNvGrpSpPr>
          <p:nvPr/>
        </p:nvGrpSpPr>
        <p:grpSpPr bwMode="auto">
          <a:xfrm>
            <a:off x="5502275" y="9663113"/>
            <a:ext cx="396875" cy="133350"/>
            <a:chOff x="336" y="2417"/>
            <a:chExt cx="250" cy="84"/>
          </a:xfrm>
        </p:grpSpPr>
        <p:sp>
          <p:nvSpPr>
            <p:cNvPr id="23666" name="WordArt 114">
              <a:extLst>
                <a:ext uri="{FF2B5EF4-FFF2-40B4-BE49-F238E27FC236}">
                  <a16:creationId xmlns:a16="http://schemas.microsoft.com/office/drawing/2014/main" id="{DEAE3415-0D06-4F36-BE50-87B4820F07DF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  <p:sp>
          <p:nvSpPr>
            <p:cNvPr id="23667" name="WordArt 115">
              <a:extLst>
                <a:ext uri="{FF2B5EF4-FFF2-40B4-BE49-F238E27FC236}">
                  <a16:creationId xmlns:a16="http://schemas.microsoft.com/office/drawing/2014/main" id="{7AE13FCD-1909-482A-9457-BA3DC3BBDB7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可児市</a:t>
              </a:r>
            </a:p>
          </p:txBody>
        </p:sp>
      </p:grpSp>
      <p:grpSp>
        <p:nvGrpSpPr>
          <p:cNvPr id="23668" name="Group 116">
            <a:extLst>
              <a:ext uri="{FF2B5EF4-FFF2-40B4-BE49-F238E27FC236}">
                <a16:creationId xmlns:a16="http://schemas.microsoft.com/office/drawing/2014/main" id="{26079A5B-E043-4571-97EC-E320F057F863}"/>
              </a:ext>
            </a:extLst>
          </p:cNvPr>
          <p:cNvGrpSpPr>
            <a:grpSpLocks/>
          </p:cNvGrpSpPr>
          <p:nvPr/>
        </p:nvGrpSpPr>
        <p:grpSpPr bwMode="auto">
          <a:xfrm>
            <a:off x="5681663" y="7773988"/>
            <a:ext cx="396875" cy="133350"/>
            <a:chOff x="329" y="3294"/>
            <a:chExt cx="250" cy="84"/>
          </a:xfrm>
        </p:grpSpPr>
        <p:sp>
          <p:nvSpPr>
            <p:cNvPr id="23669" name="WordArt 117">
              <a:extLst>
                <a:ext uri="{FF2B5EF4-FFF2-40B4-BE49-F238E27FC236}">
                  <a16:creationId xmlns:a16="http://schemas.microsoft.com/office/drawing/2014/main" id="{40E8A354-F2B5-43CF-A4FC-3F541A1447C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  <p:sp>
          <p:nvSpPr>
            <p:cNvPr id="23670" name="WordArt 118">
              <a:extLst>
                <a:ext uri="{FF2B5EF4-FFF2-40B4-BE49-F238E27FC236}">
                  <a16:creationId xmlns:a16="http://schemas.microsoft.com/office/drawing/2014/main" id="{39B9B6A7-BAE7-4593-ABFD-E36B7ED9026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七宗町</a:t>
              </a:r>
            </a:p>
          </p:txBody>
        </p:sp>
      </p:grpSp>
      <p:grpSp>
        <p:nvGrpSpPr>
          <p:cNvPr id="23671" name="Group 119">
            <a:extLst>
              <a:ext uri="{FF2B5EF4-FFF2-40B4-BE49-F238E27FC236}">
                <a16:creationId xmlns:a16="http://schemas.microsoft.com/office/drawing/2014/main" id="{89A49694-33E8-4636-A1F2-C6F32F8B038D}"/>
              </a:ext>
            </a:extLst>
          </p:cNvPr>
          <p:cNvGrpSpPr>
            <a:grpSpLocks/>
          </p:cNvGrpSpPr>
          <p:nvPr/>
        </p:nvGrpSpPr>
        <p:grpSpPr bwMode="auto">
          <a:xfrm>
            <a:off x="3611563" y="9034463"/>
            <a:ext cx="396875" cy="133350"/>
            <a:chOff x="699" y="573"/>
            <a:chExt cx="250" cy="84"/>
          </a:xfrm>
        </p:grpSpPr>
        <p:sp>
          <p:nvSpPr>
            <p:cNvPr id="23672" name="WordArt 120">
              <a:extLst>
                <a:ext uri="{FF2B5EF4-FFF2-40B4-BE49-F238E27FC236}">
                  <a16:creationId xmlns:a16="http://schemas.microsoft.com/office/drawing/2014/main" id="{CC0AE0A7-7C50-4D64-A7C9-680455D85B5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  <p:sp>
          <p:nvSpPr>
            <p:cNvPr id="23673" name="WordArt 121">
              <a:extLst>
                <a:ext uri="{FF2B5EF4-FFF2-40B4-BE49-F238E27FC236}">
                  <a16:creationId xmlns:a16="http://schemas.microsoft.com/office/drawing/2014/main" id="{64595F3D-26F6-4087-B4F6-A78B654B842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岐阜市</a:t>
              </a:r>
            </a:p>
          </p:txBody>
        </p:sp>
      </p:grpSp>
      <p:grpSp>
        <p:nvGrpSpPr>
          <p:cNvPr id="23674" name="Group 122">
            <a:extLst>
              <a:ext uri="{FF2B5EF4-FFF2-40B4-BE49-F238E27FC236}">
                <a16:creationId xmlns:a16="http://schemas.microsoft.com/office/drawing/2014/main" id="{F4DFA548-D744-48FB-8D04-C3866F01B86D}"/>
              </a:ext>
            </a:extLst>
          </p:cNvPr>
          <p:cNvGrpSpPr>
            <a:grpSpLocks/>
          </p:cNvGrpSpPr>
          <p:nvPr/>
        </p:nvGrpSpPr>
        <p:grpSpPr bwMode="auto">
          <a:xfrm>
            <a:off x="1722438" y="9034463"/>
            <a:ext cx="396875" cy="133350"/>
            <a:chOff x="699" y="3294"/>
            <a:chExt cx="250" cy="84"/>
          </a:xfrm>
        </p:grpSpPr>
        <p:sp>
          <p:nvSpPr>
            <p:cNvPr id="23675" name="WordArt 123">
              <a:extLst>
                <a:ext uri="{FF2B5EF4-FFF2-40B4-BE49-F238E27FC236}">
                  <a16:creationId xmlns:a16="http://schemas.microsoft.com/office/drawing/2014/main" id="{7821C739-8F11-4F11-8252-D1656851E20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329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  <p:sp>
          <p:nvSpPr>
            <p:cNvPr id="23676" name="WordArt 124">
              <a:extLst>
                <a:ext uri="{FF2B5EF4-FFF2-40B4-BE49-F238E27FC236}">
                  <a16:creationId xmlns:a16="http://schemas.microsoft.com/office/drawing/2014/main" id="{3FF1F2E2-7E7E-4C79-BF89-2226CFC0E29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329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池田町</a:t>
              </a:r>
            </a:p>
          </p:txBody>
        </p:sp>
      </p:grpSp>
      <p:grpSp>
        <p:nvGrpSpPr>
          <p:cNvPr id="23677" name="Group 125">
            <a:extLst>
              <a:ext uri="{FF2B5EF4-FFF2-40B4-BE49-F238E27FC236}">
                <a16:creationId xmlns:a16="http://schemas.microsoft.com/office/drawing/2014/main" id="{0277497B-3C3F-47C3-9486-5B0B12C87853}"/>
              </a:ext>
            </a:extLst>
          </p:cNvPr>
          <p:cNvGrpSpPr>
            <a:grpSpLocks/>
          </p:cNvGrpSpPr>
          <p:nvPr/>
        </p:nvGrpSpPr>
        <p:grpSpPr bwMode="auto">
          <a:xfrm>
            <a:off x="1900238" y="10472738"/>
            <a:ext cx="396875" cy="133350"/>
            <a:chOff x="336" y="1850"/>
            <a:chExt cx="250" cy="84"/>
          </a:xfrm>
        </p:grpSpPr>
        <p:sp>
          <p:nvSpPr>
            <p:cNvPr id="23678" name="WordArt 126">
              <a:extLst>
                <a:ext uri="{FF2B5EF4-FFF2-40B4-BE49-F238E27FC236}">
                  <a16:creationId xmlns:a16="http://schemas.microsoft.com/office/drawing/2014/main" id="{BD1E9A36-01A8-493B-A131-339AFD43DDB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  <p:sp>
          <p:nvSpPr>
            <p:cNvPr id="23679" name="WordArt 127">
              <a:extLst>
                <a:ext uri="{FF2B5EF4-FFF2-40B4-BE49-F238E27FC236}">
                  <a16:creationId xmlns:a16="http://schemas.microsoft.com/office/drawing/2014/main" id="{0E67033E-FFCD-4E24-B2A9-7E80EDC7A8D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養老町</a:t>
              </a:r>
            </a:p>
          </p:txBody>
        </p:sp>
      </p:grpSp>
      <p:grpSp>
        <p:nvGrpSpPr>
          <p:cNvPr id="23680" name="Group 128">
            <a:extLst>
              <a:ext uri="{FF2B5EF4-FFF2-40B4-BE49-F238E27FC236}">
                <a16:creationId xmlns:a16="http://schemas.microsoft.com/office/drawing/2014/main" id="{EAA2B79B-B34B-41A2-BE97-28D4476E58D7}"/>
              </a:ext>
            </a:extLst>
          </p:cNvPr>
          <p:cNvGrpSpPr>
            <a:grpSpLocks/>
          </p:cNvGrpSpPr>
          <p:nvPr/>
        </p:nvGrpSpPr>
        <p:grpSpPr bwMode="auto">
          <a:xfrm>
            <a:off x="2378075" y="9755188"/>
            <a:ext cx="396875" cy="133350"/>
            <a:chOff x="1017" y="573"/>
            <a:chExt cx="250" cy="84"/>
          </a:xfrm>
        </p:grpSpPr>
        <p:sp>
          <p:nvSpPr>
            <p:cNvPr id="23681" name="WordArt 129">
              <a:extLst>
                <a:ext uri="{FF2B5EF4-FFF2-40B4-BE49-F238E27FC236}">
                  <a16:creationId xmlns:a16="http://schemas.microsoft.com/office/drawing/2014/main" id="{DC47D14B-ABC2-41C7-84E4-6697212A9FD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57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  <p:sp>
          <p:nvSpPr>
            <p:cNvPr id="23682" name="WordArt 130">
              <a:extLst>
                <a:ext uri="{FF2B5EF4-FFF2-40B4-BE49-F238E27FC236}">
                  <a16:creationId xmlns:a16="http://schemas.microsoft.com/office/drawing/2014/main" id="{CC400F65-BE3D-4641-B45F-97BDE0B87BD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57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大垣市</a:t>
              </a:r>
            </a:p>
          </p:txBody>
        </p:sp>
      </p:grpSp>
      <p:grpSp>
        <p:nvGrpSpPr>
          <p:cNvPr id="23683" name="Group 131">
            <a:extLst>
              <a:ext uri="{FF2B5EF4-FFF2-40B4-BE49-F238E27FC236}">
                <a16:creationId xmlns:a16="http://schemas.microsoft.com/office/drawing/2014/main" id="{A9108F2B-E201-49F6-A2B9-C42DB6892266}"/>
              </a:ext>
            </a:extLst>
          </p:cNvPr>
          <p:cNvGrpSpPr>
            <a:grpSpLocks/>
          </p:cNvGrpSpPr>
          <p:nvPr/>
        </p:nvGrpSpPr>
        <p:grpSpPr bwMode="auto">
          <a:xfrm>
            <a:off x="4170363" y="9686925"/>
            <a:ext cx="530225" cy="133350"/>
            <a:chOff x="1606" y="1140"/>
            <a:chExt cx="334" cy="84"/>
          </a:xfrm>
        </p:grpSpPr>
        <p:sp>
          <p:nvSpPr>
            <p:cNvPr id="23684" name="WordArt 132">
              <a:extLst>
                <a:ext uri="{FF2B5EF4-FFF2-40B4-BE49-F238E27FC236}">
                  <a16:creationId xmlns:a16="http://schemas.microsoft.com/office/drawing/2014/main" id="{1B696BBC-8FE8-4A6F-BD6C-32DF3E2C4C8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14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  <p:sp>
          <p:nvSpPr>
            <p:cNvPr id="23685" name="WordArt 133">
              <a:extLst>
                <a:ext uri="{FF2B5EF4-FFF2-40B4-BE49-F238E27FC236}">
                  <a16:creationId xmlns:a16="http://schemas.microsoft.com/office/drawing/2014/main" id="{FDA33D2C-92D3-47FE-AE36-9813771117F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14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各務原市</a:t>
              </a:r>
            </a:p>
          </p:txBody>
        </p:sp>
      </p:grpSp>
      <p:grpSp>
        <p:nvGrpSpPr>
          <p:cNvPr id="23686" name="Group 134">
            <a:extLst>
              <a:ext uri="{FF2B5EF4-FFF2-40B4-BE49-F238E27FC236}">
                <a16:creationId xmlns:a16="http://schemas.microsoft.com/office/drawing/2014/main" id="{FF81CB30-7755-4CD1-958D-4620069396F4}"/>
              </a:ext>
            </a:extLst>
          </p:cNvPr>
          <p:cNvGrpSpPr>
            <a:grpSpLocks/>
          </p:cNvGrpSpPr>
          <p:nvPr/>
        </p:nvGrpSpPr>
        <p:grpSpPr bwMode="auto">
          <a:xfrm>
            <a:off x="3135313" y="9596438"/>
            <a:ext cx="396875" cy="133350"/>
            <a:chOff x="699" y="1140"/>
            <a:chExt cx="250" cy="84"/>
          </a:xfrm>
        </p:grpSpPr>
        <p:sp>
          <p:nvSpPr>
            <p:cNvPr id="23687" name="WordArt 135">
              <a:extLst>
                <a:ext uri="{FF2B5EF4-FFF2-40B4-BE49-F238E27FC236}">
                  <a16:creationId xmlns:a16="http://schemas.microsoft.com/office/drawing/2014/main" id="{4BAD65B4-7DC0-4E52-BA5C-422AD1D3E496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114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  <p:sp>
          <p:nvSpPr>
            <p:cNvPr id="23688" name="WordArt 136">
              <a:extLst>
                <a:ext uri="{FF2B5EF4-FFF2-40B4-BE49-F238E27FC236}">
                  <a16:creationId xmlns:a16="http://schemas.microsoft.com/office/drawing/2014/main" id="{2BC79097-5460-4D41-9AA3-90265777A6D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114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瑞穂市</a:t>
              </a:r>
            </a:p>
          </p:txBody>
        </p:sp>
      </p:grpSp>
      <p:grpSp>
        <p:nvGrpSpPr>
          <p:cNvPr id="23689" name="Group 137">
            <a:extLst>
              <a:ext uri="{FF2B5EF4-FFF2-40B4-BE49-F238E27FC236}">
                <a16:creationId xmlns:a16="http://schemas.microsoft.com/office/drawing/2014/main" id="{FFCCFAA5-FC85-4152-8273-0EEC56B8C7D5}"/>
              </a:ext>
            </a:extLst>
          </p:cNvPr>
          <p:cNvGrpSpPr>
            <a:grpSpLocks/>
          </p:cNvGrpSpPr>
          <p:nvPr/>
        </p:nvGrpSpPr>
        <p:grpSpPr bwMode="auto">
          <a:xfrm>
            <a:off x="4979988" y="9101138"/>
            <a:ext cx="530225" cy="133350"/>
            <a:chOff x="1606" y="1397"/>
            <a:chExt cx="334" cy="84"/>
          </a:xfrm>
        </p:grpSpPr>
        <p:sp>
          <p:nvSpPr>
            <p:cNvPr id="23690" name="WordArt 138">
              <a:extLst>
                <a:ext uri="{FF2B5EF4-FFF2-40B4-BE49-F238E27FC236}">
                  <a16:creationId xmlns:a16="http://schemas.microsoft.com/office/drawing/2014/main" id="{05FE858E-0223-4505-8995-7CDE1B66AFF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6" y="1397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  <p:sp>
          <p:nvSpPr>
            <p:cNvPr id="23691" name="WordArt 139">
              <a:extLst>
                <a:ext uri="{FF2B5EF4-FFF2-40B4-BE49-F238E27FC236}">
                  <a16:creationId xmlns:a16="http://schemas.microsoft.com/office/drawing/2014/main" id="{02946427-DF2C-43FE-92B6-CE2A902A55A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07" y="1398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美濃加茂市</a:t>
              </a:r>
            </a:p>
          </p:txBody>
        </p:sp>
      </p:grpSp>
      <p:grpSp>
        <p:nvGrpSpPr>
          <p:cNvPr id="23692" name="Group 140">
            <a:extLst>
              <a:ext uri="{FF2B5EF4-FFF2-40B4-BE49-F238E27FC236}">
                <a16:creationId xmlns:a16="http://schemas.microsoft.com/office/drawing/2014/main" id="{909925E6-4A63-4980-A709-EFC7F379AE59}"/>
              </a:ext>
            </a:extLst>
          </p:cNvPr>
          <p:cNvGrpSpPr>
            <a:grpSpLocks/>
          </p:cNvGrpSpPr>
          <p:nvPr/>
        </p:nvGrpSpPr>
        <p:grpSpPr bwMode="auto">
          <a:xfrm>
            <a:off x="3000375" y="10361613"/>
            <a:ext cx="396875" cy="133350"/>
            <a:chOff x="1017" y="1397"/>
            <a:chExt cx="250" cy="84"/>
          </a:xfrm>
        </p:grpSpPr>
        <p:sp>
          <p:nvSpPr>
            <p:cNvPr id="23693" name="WordArt 141">
              <a:extLst>
                <a:ext uri="{FF2B5EF4-FFF2-40B4-BE49-F238E27FC236}">
                  <a16:creationId xmlns:a16="http://schemas.microsoft.com/office/drawing/2014/main" id="{F912246C-AEA1-4C02-9127-6A6CD1D304C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7" y="139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  <p:sp>
          <p:nvSpPr>
            <p:cNvPr id="23694" name="WordArt 142">
              <a:extLst>
                <a:ext uri="{FF2B5EF4-FFF2-40B4-BE49-F238E27FC236}">
                  <a16:creationId xmlns:a16="http://schemas.microsoft.com/office/drawing/2014/main" id="{81BE7EAB-F96D-4AF0-B716-3396BB4B307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18" y="139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羽島市</a:t>
              </a:r>
            </a:p>
          </p:txBody>
        </p:sp>
      </p:grpSp>
      <p:grpSp>
        <p:nvGrpSpPr>
          <p:cNvPr id="23695" name="Group 143">
            <a:extLst>
              <a:ext uri="{FF2B5EF4-FFF2-40B4-BE49-F238E27FC236}">
                <a16:creationId xmlns:a16="http://schemas.microsoft.com/office/drawing/2014/main" id="{AB337E1D-2BDD-47BE-8260-0BFD2A1360E0}"/>
              </a:ext>
            </a:extLst>
          </p:cNvPr>
          <p:cNvGrpSpPr>
            <a:grpSpLocks/>
          </p:cNvGrpSpPr>
          <p:nvPr/>
        </p:nvGrpSpPr>
        <p:grpSpPr bwMode="auto">
          <a:xfrm>
            <a:off x="939800" y="9755188"/>
            <a:ext cx="530225" cy="133350"/>
            <a:chOff x="1613" y="1593"/>
            <a:chExt cx="334" cy="84"/>
          </a:xfrm>
        </p:grpSpPr>
        <p:sp>
          <p:nvSpPr>
            <p:cNvPr id="23696" name="WordArt 144">
              <a:extLst>
                <a:ext uri="{FF2B5EF4-FFF2-40B4-BE49-F238E27FC236}">
                  <a16:creationId xmlns:a16="http://schemas.microsoft.com/office/drawing/2014/main" id="{CAE9CC3C-09E9-4E84-962A-4948068B3C1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593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  <p:sp>
          <p:nvSpPr>
            <p:cNvPr id="23697" name="WordArt 145">
              <a:extLst>
                <a:ext uri="{FF2B5EF4-FFF2-40B4-BE49-F238E27FC236}">
                  <a16:creationId xmlns:a16="http://schemas.microsoft.com/office/drawing/2014/main" id="{AB3FD54E-E0AB-4635-8F6B-DB4E690E66A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594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関ヶ原町</a:t>
              </a:r>
            </a:p>
          </p:txBody>
        </p:sp>
      </p:grpSp>
      <p:grpSp>
        <p:nvGrpSpPr>
          <p:cNvPr id="23698" name="Group 146">
            <a:extLst>
              <a:ext uri="{FF2B5EF4-FFF2-40B4-BE49-F238E27FC236}">
                <a16:creationId xmlns:a16="http://schemas.microsoft.com/office/drawing/2014/main" id="{8A88A1BC-92BA-40AE-8F3F-97E87025EEF1}"/>
              </a:ext>
            </a:extLst>
          </p:cNvPr>
          <p:cNvGrpSpPr>
            <a:grpSpLocks/>
          </p:cNvGrpSpPr>
          <p:nvPr/>
        </p:nvGrpSpPr>
        <p:grpSpPr bwMode="auto">
          <a:xfrm>
            <a:off x="2595563" y="9145588"/>
            <a:ext cx="396875" cy="133350"/>
            <a:chOff x="1024" y="2670"/>
            <a:chExt cx="250" cy="84"/>
          </a:xfrm>
        </p:grpSpPr>
        <p:sp>
          <p:nvSpPr>
            <p:cNvPr id="23699" name="WordArt 147">
              <a:extLst>
                <a:ext uri="{FF2B5EF4-FFF2-40B4-BE49-F238E27FC236}">
                  <a16:creationId xmlns:a16="http://schemas.microsoft.com/office/drawing/2014/main" id="{43C0D21A-4D66-47A4-A16C-1053C9F5F2F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67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  <p:sp>
          <p:nvSpPr>
            <p:cNvPr id="23700" name="WordArt 148">
              <a:extLst>
                <a:ext uri="{FF2B5EF4-FFF2-40B4-BE49-F238E27FC236}">
                  <a16:creationId xmlns:a16="http://schemas.microsoft.com/office/drawing/2014/main" id="{42B5143D-7084-4A16-AEA7-A3AE30CB9A0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67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北方町</a:t>
              </a:r>
            </a:p>
          </p:txBody>
        </p:sp>
      </p:grpSp>
      <p:grpSp>
        <p:nvGrpSpPr>
          <p:cNvPr id="23701" name="Group 149">
            <a:extLst>
              <a:ext uri="{FF2B5EF4-FFF2-40B4-BE49-F238E27FC236}">
                <a16:creationId xmlns:a16="http://schemas.microsoft.com/office/drawing/2014/main" id="{7B83B038-76C5-4573-B65B-1B9C8EF39D05}"/>
              </a:ext>
            </a:extLst>
          </p:cNvPr>
          <p:cNvGrpSpPr>
            <a:grpSpLocks/>
          </p:cNvGrpSpPr>
          <p:nvPr/>
        </p:nvGrpSpPr>
        <p:grpSpPr bwMode="auto">
          <a:xfrm>
            <a:off x="2470150" y="10633075"/>
            <a:ext cx="530225" cy="133350"/>
            <a:chOff x="1613" y="1850"/>
            <a:chExt cx="334" cy="84"/>
          </a:xfrm>
        </p:grpSpPr>
        <p:sp>
          <p:nvSpPr>
            <p:cNvPr id="23702" name="WordArt 150">
              <a:extLst>
                <a:ext uri="{FF2B5EF4-FFF2-40B4-BE49-F238E27FC236}">
                  <a16:creationId xmlns:a16="http://schemas.microsoft.com/office/drawing/2014/main" id="{A9ADA8C8-10D7-401B-84DE-23A2F992ED7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3" y="1850"/>
              <a:ext cx="333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  <p:sp>
          <p:nvSpPr>
            <p:cNvPr id="23703" name="WordArt 151">
              <a:extLst>
                <a:ext uri="{FF2B5EF4-FFF2-40B4-BE49-F238E27FC236}">
                  <a16:creationId xmlns:a16="http://schemas.microsoft.com/office/drawing/2014/main" id="{F0D277DA-7AC1-447E-81F2-13889DE52E6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614" y="1851"/>
              <a:ext cx="333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輪之内町</a:t>
              </a:r>
            </a:p>
          </p:txBody>
        </p:sp>
      </p:grpSp>
      <p:grpSp>
        <p:nvGrpSpPr>
          <p:cNvPr id="23704" name="Group 152">
            <a:extLst>
              <a:ext uri="{FF2B5EF4-FFF2-40B4-BE49-F238E27FC236}">
                <a16:creationId xmlns:a16="http://schemas.microsoft.com/office/drawing/2014/main" id="{B47B7E54-B830-4E4A-A033-A8577A0133F6}"/>
              </a:ext>
            </a:extLst>
          </p:cNvPr>
          <p:cNvGrpSpPr>
            <a:grpSpLocks/>
          </p:cNvGrpSpPr>
          <p:nvPr/>
        </p:nvGrpSpPr>
        <p:grpSpPr bwMode="auto">
          <a:xfrm>
            <a:off x="4621213" y="8875713"/>
            <a:ext cx="396875" cy="133350"/>
            <a:chOff x="1024" y="1850"/>
            <a:chExt cx="250" cy="84"/>
          </a:xfrm>
        </p:grpSpPr>
        <p:sp>
          <p:nvSpPr>
            <p:cNvPr id="23705" name="WordArt 153">
              <a:extLst>
                <a:ext uri="{FF2B5EF4-FFF2-40B4-BE49-F238E27FC236}">
                  <a16:creationId xmlns:a16="http://schemas.microsoft.com/office/drawing/2014/main" id="{AAAF8ADF-D4AE-4243-A636-ADBFEC736ED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185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  <p:sp>
          <p:nvSpPr>
            <p:cNvPr id="23706" name="WordArt 154">
              <a:extLst>
                <a:ext uri="{FF2B5EF4-FFF2-40B4-BE49-F238E27FC236}">
                  <a16:creationId xmlns:a16="http://schemas.microsoft.com/office/drawing/2014/main" id="{D83E4E1B-1AA4-4510-8F09-C82778E10BD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185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富加町</a:t>
              </a:r>
            </a:p>
          </p:txBody>
        </p:sp>
      </p:grpSp>
      <p:grpSp>
        <p:nvGrpSpPr>
          <p:cNvPr id="23707" name="Group 155">
            <a:extLst>
              <a:ext uri="{FF2B5EF4-FFF2-40B4-BE49-F238E27FC236}">
                <a16:creationId xmlns:a16="http://schemas.microsoft.com/office/drawing/2014/main" id="{74434379-F0FE-4E51-810C-B378AFB4B898}"/>
              </a:ext>
            </a:extLst>
          </p:cNvPr>
          <p:cNvGrpSpPr>
            <a:grpSpLocks/>
          </p:cNvGrpSpPr>
          <p:nvPr/>
        </p:nvGrpSpPr>
        <p:grpSpPr bwMode="auto">
          <a:xfrm>
            <a:off x="4756150" y="9640888"/>
            <a:ext cx="396875" cy="133350"/>
            <a:chOff x="1024" y="2160"/>
            <a:chExt cx="250" cy="84"/>
          </a:xfrm>
        </p:grpSpPr>
        <p:sp>
          <p:nvSpPr>
            <p:cNvPr id="23708" name="WordArt 156">
              <a:extLst>
                <a:ext uri="{FF2B5EF4-FFF2-40B4-BE49-F238E27FC236}">
                  <a16:creationId xmlns:a16="http://schemas.microsoft.com/office/drawing/2014/main" id="{17433985-28B8-4141-A2C8-50D0165D5D4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4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  <p:sp>
          <p:nvSpPr>
            <p:cNvPr id="23709" name="WordArt 157">
              <a:extLst>
                <a:ext uri="{FF2B5EF4-FFF2-40B4-BE49-F238E27FC236}">
                  <a16:creationId xmlns:a16="http://schemas.microsoft.com/office/drawing/2014/main" id="{7DDE1960-7492-4C6D-9ABC-9BD0214B2FE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1025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坂祝町</a:t>
              </a:r>
            </a:p>
          </p:txBody>
        </p:sp>
      </p:grpSp>
      <p:grpSp>
        <p:nvGrpSpPr>
          <p:cNvPr id="23710" name="Group 158">
            <a:extLst>
              <a:ext uri="{FF2B5EF4-FFF2-40B4-BE49-F238E27FC236}">
                <a16:creationId xmlns:a16="http://schemas.microsoft.com/office/drawing/2014/main" id="{80F9673E-10F5-4CF1-8F62-C22BA0BFE8A2}"/>
              </a:ext>
            </a:extLst>
          </p:cNvPr>
          <p:cNvGrpSpPr>
            <a:grpSpLocks/>
          </p:cNvGrpSpPr>
          <p:nvPr/>
        </p:nvGrpSpPr>
        <p:grpSpPr bwMode="auto">
          <a:xfrm>
            <a:off x="1920875" y="9550400"/>
            <a:ext cx="396875" cy="133350"/>
            <a:chOff x="706" y="2417"/>
            <a:chExt cx="250" cy="84"/>
          </a:xfrm>
        </p:grpSpPr>
        <p:sp>
          <p:nvSpPr>
            <p:cNvPr id="23711" name="WordArt 159">
              <a:extLst>
                <a:ext uri="{FF2B5EF4-FFF2-40B4-BE49-F238E27FC236}">
                  <a16:creationId xmlns:a16="http://schemas.microsoft.com/office/drawing/2014/main" id="{AF95938D-FB9A-4BF2-BD28-00EA2C530D3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6" y="241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  <p:sp>
          <p:nvSpPr>
            <p:cNvPr id="23712" name="WordArt 160">
              <a:extLst>
                <a:ext uri="{FF2B5EF4-FFF2-40B4-BE49-F238E27FC236}">
                  <a16:creationId xmlns:a16="http://schemas.microsoft.com/office/drawing/2014/main" id="{48E07467-6C26-4070-9D75-76142FB51E8B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7" y="241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神戸町</a:t>
              </a:r>
            </a:p>
          </p:txBody>
        </p:sp>
      </p:grpSp>
      <p:grpSp>
        <p:nvGrpSpPr>
          <p:cNvPr id="23713" name="Group 161">
            <a:extLst>
              <a:ext uri="{FF2B5EF4-FFF2-40B4-BE49-F238E27FC236}">
                <a16:creationId xmlns:a16="http://schemas.microsoft.com/office/drawing/2014/main" id="{2C53FD4B-3A42-4464-ABE8-7F66546E93E2}"/>
              </a:ext>
            </a:extLst>
          </p:cNvPr>
          <p:cNvGrpSpPr>
            <a:grpSpLocks/>
          </p:cNvGrpSpPr>
          <p:nvPr/>
        </p:nvGrpSpPr>
        <p:grpSpPr bwMode="auto">
          <a:xfrm>
            <a:off x="2551113" y="10272713"/>
            <a:ext cx="396875" cy="133350"/>
            <a:chOff x="699" y="2727"/>
            <a:chExt cx="250" cy="84"/>
          </a:xfrm>
        </p:grpSpPr>
        <p:sp>
          <p:nvSpPr>
            <p:cNvPr id="23714" name="WordArt 162">
              <a:extLst>
                <a:ext uri="{FF2B5EF4-FFF2-40B4-BE49-F238E27FC236}">
                  <a16:creationId xmlns:a16="http://schemas.microsoft.com/office/drawing/2014/main" id="{5199B7E0-7236-4042-933D-6D83B2EA318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727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  <p:sp>
          <p:nvSpPr>
            <p:cNvPr id="23715" name="WordArt 163">
              <a:extLst>
                <a:ext uri="{FF2B5EF4-FFF2-40B4-BE49-F238E27FC236}">
                  <a16:creationId xmlns:a16="http://schemas.microsoft.com/office/drawing/2014/main" id="{AADA68FB-9BFC-4A07-9A79-353D993E62D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728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安八町</a:t>
              </a:r>
            </a:p>
          </p:txBody>
        </p:sp>
      </p:grpSp>
      <p:grpSp>
        <p:nvGrpSpPr>
          <p:cNvPr id="23716" name="Group 164">
            <a:extLst>
              <a:ext uri="{FF2B5EF4-FFF2-40B4-BE49-F238E27FC236}">
                <a16:creationId xmlns:a16="http://schemas.microsoft.com/office/drawing/2014/main" id="{D6E974E9-A79D-47CF-A34B-307EBF8F3AA3}"/>
              </a:ext>
            </a:extLst>
          </p:cNvPr>
          <p:cNvGrpSpPr>
            <a:grpSpLocks/>
          </p:cNvGrpSpPr>
          <p:nvPr/>
        </p:nvGrpSpPr>
        <p:grpSpPr bwMode="auto">
          <a:xfrm>
            <a:off x="2279650" y="8921750"/>
            <a:ext cx="396875" cy="133350"/>
            <a:chOff x="699" y="2984"/>
            <a:chExt cx="250" cy="84"/>
          </a:xfrm>
        </p:grpSpPr>
        <p:sp>
          <p:nvSpPr>
            <p:cNvPr id="23717" name="WordArt 165">
              <a:extLst>
                <a:ext uri="{FF2B5EF4-FFF2-40B4-BE49-F238E27FC236}">
                  <a16:creationId xmlns:a16="http://schemas.microsoft.com/office/drawing/2014/main" id="{B4B149BD-78CF-44BA-B2D3-89213544475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69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  <p:sp>
          <p:nvSpPr>
            <p:cNvPr id="23718" name="WordArt 166">
              <a:extLst>
                <a:ext uri="{FF2B5EF4-FFF2-40B4-BE49-F238E27FC236}">
                  <a16:creationId xmlns:a16="http://schemas.microsoft.com/office/drawing/2014/main" id="{6D7569DE-FB93-4FBB-834F-74EE86957E4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70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大野町</a:t>
              </a:r>
            </a:p>
          </p:txBody>
        </p:sp>
      </p:grpSp>
      <p:grpSp>
        <p:nvGrpSpPr>
          <p:cNvPr id="23719" name="Group 167">
            <a:extLst>
              <a:ext uri="{FF2B5EF4-FFF2-40B4-BE49-F238E27FC236}">
                <a16:creationId xmlns:a16="http://schemas.microsoft.com/office/drawing/2014/main" id="{A891AB64-2CA3-4197-8D24-DE8CEF951959}"/>
              </a:ext>
            </a:extLst>
          </p:cNvPr>
          <p:cNvGrpSpPr>
            <a:grpSpLocks/>
          </p:cNvGrpSpPr>
          <p:nvPr/>
        </p:nvGrpSpPr>
        <p:grpSpPr bwMode="auto">
          <a:xfrm>
            <a:off x="3721100" y="9507538"/>
            <a:ext cx="396875" cy="133350"/>
            <a:chOff x="336" y="1593"/>
            <a:chExt cx="250" cy="84"/>
          </a:xfrm>
        </p:grpSpPr>
        <p:sp>
          <p:nvSpPr>
            <p:cNvPr id="23720" name="WordArt 168">
              <a:extLst>
                <a:ext uri="{FF2B5EF4-FFF2-40B4-BE49-F238E27FC236}">
                  <a16:creationId xmlns:a16="http://schemas.microsoft.com/office/drawing/2014/main" id="{55EACD04-0A56-4FCF-A687-7EE451ADBDA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1593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  <p:sp>
          <p:nvSpPr>
            <p:cNvPr id="23721" name="WordArt 169">
              <a:extLst>
                <a:ext uri="{FF2B5EF4-FFF2-40B4-BE49-F238E27FC236}">
                  <a16:creationId xmlns:a16="http://schemas.microsoft.com/office/drawing/2014/main" id="{A77FCF5B-5209-4FCA-85E6-7737EF50D50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1594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岐南町</a:t>
              </a:r>
            </a:p>
          </p:txBody>
        </p:sp>
      </p:grpSp>
      <p:grpSp>
        <p:nvGrpSpPr>
          <p:cNvPr id="23722" name="Group 170">
            <a:extLst>
              <a:ext uri="{FF2B5EF4-FFF2-40B4-BE49-F238E27FC236}">
                <a16:creationId xmlns:a16="http://schemas.microsoft.com/office/drawing/2014/main" id="{F05C6A51-7EC8-4ED5-93EA-FDD3C1956F5B}"/>
              </a:ext>
            </a:extLst>
          </p:cNvPr>
          <p:cNvGrpSpPr>
            <a:grpSpLocks/>
          </p:cNvGrpSpPr>
          <p:nvPr/>
        </p:nvGrpSpPr>
        <p:grpSpPr bwMode="auto">
          <a:xfrm>
            <a:off x="3360738" y="9912350"/>
            <a:ext cx="396875" cy="133350"/>
            <a:chOff x="336" y="2160"/>
            <a:chExt cx="250" cy="84"/>
          </a:xfrm>
        </p:grpSpPr>
        <p:sp>
          <p:nvSpPr>
            <p:cNvPr id="23723" name="WordArt 171">
              <a:extLst>
                <a:ext uri="{FF2B5EF4-FFF2-40B4-BE49-F238E27FC236}">
                  <a16:creationId xmlns:a16="http://schemas.microsoft.com/office/drawing/2014/main" id="{B94ECB3D-CCD0-4722-8C08-15D9C522EBDA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6" y="2160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  <p:sp>
          <p:nvSpPr>
            <p:cNvPr id="23724" name="WordArt 172">
              <a:extLst>
                <a:ext uri="{FF2B5EF4-FFF2-40B4-BE49-F238E27FC236}">
                  <a16:creationId xmlns:a16="http://schemas.microsoft.com/office/drawing/2014/main" id="{04A00E9A-2F16-4B29-9916-C028CBCDF2E5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7" y="2161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笠松町</a:t>
              </a:r>
            </a:p>
          </p:txBody>
        </p:sp>
      </p:grpSp>
      <p:grpSp>
        <p:nvGrpSpPr>
          <p:cNvPr id="23725" name="Group 173">
            <a:extLst>
              <a:ext uri="{FF2B5EF4-FFF2-40B4-BE49-F238E27FC236}">
                <a16:creationId xmlns:a16="http://schemas.microsoft.com/office/drawing/2014/main" id="{BE134AAA-31AA-422C-823B-73A5FBC4728E}"/>
              </a:ext>
            </a:extLst>
          </p:cNvPr>
          <p:cNvGrpSpPr>
            <a:grpSpLocks/>
          </p:cNvGrpSpPr>
          <p:nvPr/>
        </p:nvGrpSpPr>
        <p:grpSpPr bwMode="auto">
          <a:xfrm>
            <a:off x="1560513" y="9753600"/>
            <a:ext cx="396875" cy="133350"/>
            <a:chOff x="329" y="2984"/>
            <a:chExt cx="250" cy="84"/>
          </a:xfrm>
        </p:grpSpPr>
        <p:sp>
          <p:nvSpPr>
            <p:cNvPr id="23726" name="WordArt 174">
              <a:extLst>
                <a:ext uri="{FF2B5EF4-FFF2-40B4-BE49-F238E27FC236}">
                  <a16:creationId xmlns:a16="http://schemas.microsoft.com/office/drawing/2014/main" id="{E47CDCB6-3251-4F80-B05B-7F8811EEE63D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29" y="2984"/>
              <a:ext cx="249" cy="83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  <p:sp>
          <p:nvSpPr>
            <p:cNvPr id="23727" name="WordArt 175">
              <a:extLst>
                <a:ext uri="{FF2B5EF4-FFF2-40B4-BE49-F238E27FC236}">
                  <a16:creationId xmlns:a16="http://schemas.microsoft.com/office/drawing/2014/main" id="{1868CADA-7EC1-4676-B1AF-973C74B47A91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330" y="2985"/>
              <a:ext cx="249" cy="83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垂井町</a:t>
              </a: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1589</TotalTime>
  <Words>704</Words>
  <PresentationFormat>A3 297x420 mm</PresentationFormat>
  <Paragraphs>688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2" baseType="lpstr">
      <vt:lpstr>Calibri</vt:lpstr>
      <vt:lpstr>ＭＳ Ｐゴシック</vt:lpstr>
      <vt:lpstr>Arial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岐阜県の地図</dc:title>
  <dc:subject>岐阜県の地図</dc:subject>
  <dc:creator>digipot.net</dc:creator>
  <cp:revision>1</cp:revision>
  <dcterms:created xsi:type="dcterms:W3CDTF">2011-09-01T12:09:10Z</dcterms:created>
  <dcterms:modified xsi:type="dcterms:W3CDTF">2019-01-28T01:56:42Z</dcterms:modified>
  <cp:version>1</cp:version>
</cp:coreProperties>
</file>

<file path=docProps/thumbnail.jpeg>
</file>